
<file path=[Content_Types].xml><?xml version="1.0" encoding="utf-8"?>
<Types xmlns="http://schemas.openxmlformats.org/package/2006/content-types">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4"/>
  </p:notesMasterIdLst>
  <p:handoutMasterIdLst>
    <p:handoutMasterId r:id="rId15"/>
  </p:handoutMasterIdLst>
  <p:sldIdLst>
    <p:sldId id="315" r:id="rId2"/>
    <p:sldId id="276" r:id="rId3"/>
    <p:sldId id="444" r:id="rId4"/>
    <p:sldId id="447" r:id="rId5"/>
    <p:sldId id="279" r:id="rId6"/>
    <p:sldId id="321" r:id="rId7"/>
    <p:sldId id="322" r:id="rId8"/>
    <p:sldId id="324" r:id="rId9"/>
    <p:sldId id="325" r:id="rId10"/>
    <p:sldId id="448" r:id="rId11"/>
    <p:sldId id="273" r:id="rId12"/>
    <p:sldId id="271" r:id="rId13"/>
  </p:sldIdLst>
  <p:sldSz cx="12188825" cy="6858000"/>
  <p:notesSz cx="6858000" cy="9144000"/>
  <p:defaultTextStyle>
    <a:defPPr>
      <a:defRPr lang="en-US"/>
    </a:defPPr>
    <a:lvl1pPr marL="0" algn="l" defTabSz="1218987" rtl="0" eaLnBrk="1" latinLnBrk="0" hangingPunct="1">
      <a:defRPr sz="2400" kern="1200">
        <a:solidFill>
          <a:schemeClr val="tx1"/>
        </a:solidFill>
        <a:latin typeface="+mn-lt"/>
        <a:ea typeface="+mn-ea"/>
        <a:cs typeface="+mn-cs"/>
      </a:defRPr>
    </a:lvl1pPr>
    <a:lvl2pPr marL="609493" algn="l" defTabSz="1218987" rtl="0" eaLnBrk="1" latinLnBrk="0" hangingPunct="1">
      <a:defRPr sz="2400" kern="1200">
        <a:solidFill>
          <a:schemeClr val="tx1"/>
        </a:solidFill>
        <a:latin typeface="+mn-lt"/>
        <a:ea typeface="+mn-ea"/>
        <a:cs typeface="+mn-cs"/>
      </a:defRPr>
    </a:lvl2pPr>
    <a:lvl3pPr marL="1218987" algn="l" defTabSz="1218987" rtl="0" eaLnBrk="1" latinLnBrk="0" hangingPunct="1">
      <a:defRPr sz="2400" kern="1200">
        <a:solidFill>
          <a:schemeClr val="tx1"/>
        </a:solidFill>
        <a:latin typeface="+mn-lt"/>
        <a:ea typeface="+mn-ea"/>
        <a:cs typeface="+mn-cs"/>
      </a:defRPr>
    </a:lvl3pPr>
    <a:lvl4pPr marL="1828480" algn="l" defTabSz="1218987" rtl="0" eaLnBrk="1" latinLnBrk="0" hangingPunct="1">
      <a:defRPr sz="2400" kern="1200">
        <a:solidFill>
          <a:schemeClr val="tx1"/>
        </a:solidFill>
        <a:latin typeface="+mn-lt"/>
        <a:ea typeface="+mn-ea"/>
        <a:cs typeface="+mn-cs"/>
      </a:defRPr>
    </a:lvl4pPr>
    <a:lvl5pPr marL="2437973" algn="l" defTabSz="1218987" rtl="0" eaLnBrk="1" latinLnBrk="0" hangingPunct="1">
      <a:defRPr sz="2400" kern="1200">
        <a:solidFill>
          <a:schemeClr val="tx1"/>
        </a:solidFill>
        <a:latin typeface="+mn-lt"/>
        <a:ea typeface="+mn-ea"/>
        <a:cs typeface="+mn-cs"/>
      </a:defRPr>
    </a:lvl5pPr>
    <a:lvl6pPr marL="3047467" algn="l" defTabSz="1218987" rtl="0" eaLnBrk="1" latinLnBrk="0" hangingPunct="1">
      <a:defRPr sz="2400" kern="1200">
        <a:solidFill>
          <a:schemeClr val="tx1"/>
        </a:solidFill>
        <a:latin typeface="+mn-lt"/>
        <a:ea typeface="+mn-ea"/>
        <a:cs typeface="+mn-cs"/>
      </a:defRPr>
    </a:lvl6pPr>
    <a:lvl7pPr marL="3656960" algn="l" defTabSz="1218987" rtl="0" eaLnBrk="1" latinLnBrk="0" hangingPunct="1">
      <a:defRPr sz="2400" kern="1200">
        <a:solidFill>
          <a:schemeClr val="tx1"/>
        </a:solidFill>
        <a:latin typeface="+mn-lt"/>
        <a:ea typeface="+mn-ea"/>
        <a:cs typeface="+mn-cs"/>
      </a:defRPr>
    </a:lvl7pPr>
    <a:lvl8pPr marL="4266453" algn="l" defTabSz="1218987" rtl="0" eaLnBrk="1" latinLnBrk="0" hangingPunct="1">
      <a:defRPr sz="2400" kern="1200">
        <a:solidFill>
          <a:schemeClr val="tx1"/>
        </a:solidFill>
        <a:latin typeface="+mn-lt"/>
        <a:ea typeface="+mn-ea"/>
        <a:cs typeface="+mn-cs"/>
      </a:defRPr>
    </a:lvl8pPr>
    <a:lvl9pPr marL="4875947" algn="l" defTabSz="1218987" rtl="0" eaLnBrk="1" latinLnBrk="0" hangingPunct="1">
      <a:defRPr sz="24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39">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DD9C3"/>
    <a:srgbClr val="CFC095"/>
    <a:srgbClr val="D6CB9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261" autoAdjust="0"/>
    <p:restoredTop sz="94660"/>
  </p:normalViewPr>
  <p:slideViewPr>
    <p:cSldViewPr>
      <p:cViewPr varScale="1">
        <p:scale>
          <a:sx n="112" d="100"/>
          <a:sy n="112" d="100"/>
        </p:scale>
        <p:origin x="600" y="192"/>
      </p:cViewPr>
      <p:guideLst>
        <p:guide orient="horz" pos="2160"/>
        <p:guide pos="3839"/>
      </p:guideLst>
    </p:cSldViewPr>
  </p:slideViewPr>
  <p:notesTextViewPr>
    <p:cViewPr>
      <p:scale>
        <a:sx n="1" d="1"/>
        <a:sy n="1" d="1"/>
      </p:scale>
      <p:origin x="0" y="0"/>
    </p:cViewPr>
  </p:notesTextViewPr>
  <p:sorterViewPr>
    <p:cViewPr>
      <p:scale>
        <a:sx n="1" d="1"/>
        <a:sy n="1" d="1"/>
      </p:scale>
      <p:origin x="0" y="0"/>
    </p:cViewPr>
  </p:sorterViewPr>
  <p:notesViewPr>
    <p:cSldViewPr>
      <p:cViewPr varScale="1">
        <p:scale>
          <a:sx n="87" d="100"/>
          <a:sy n="87" d="100"/>
        </p:scale>
        <p:origin x="2988" y="8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58619739-270D-492B-B0D9-42CA138F9A59}" type="datetimeFigureOut">
              <a:rPr lang="en-IN" smtClean="0"/>
              <a:t>09/09/23</a:t>
            </a:fld>
            <a:endParaRPr lang="en-IN"/>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IN"/>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E9EEA3E0-8C15-486E-BE00-D0540E018469}" type="slidenum">
              <a:rPr lang="en-IN" smtClean="0"/>
              <a:t>‹#›</a:t>
            </a:fld>
            <a:endParaRPr lang="en-IN"/>
          </a:p>
        </p:txBody>
      </p:sp>
    </p:spTree>
    <p:extLst>
      <p:ext uri="{BB962C8B-B14F-4D97-AF65-F5344CB8AC3E}">
        <p14:creationId xmlns:p14="http://schemas.microsoft.com/office/powerpoint/2010/main" val="100727424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AB488F7-1FAC-40D2-BB7E-BA3CE28D8950}" type="datetimeFigureOut">
              <a:rPr lang="en-US" smtClean="0"/>
              <a:pPr/>
              <a:t>9/9/23</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A2D21D1-52E2-420B-B491-CFF6D7BB79FB}" type="slidenum">
              <a:rPr lang="en-US" smtClean="0"/>
              <a:pPr/>
              <a:t>‹#›</a:t>
            </a:fld>
            <a:endParaRPr lang="en-US"/>
          </a:p>
        </p:txBody>
      </p:sp>
    </p:spTree>
    <p:extLst>
      <p:ext uri="{BB962C8B-B14F-4D97-AF65-F5344CB8AC3E}">
        <p14:creationId xmlns:p14="http://schemas.microsoft.com/office/powerpoint/2010/main" val="2239478695"/>
      </p:ext>
    </p:extLst>
  </p:cSld>
  <p:clrMap bg1="lt1" tx1="dk1" bg2="lt2" tx2="dk2" accent1="accent1" accent2="accent2" accent3="accent3" accent4="accent4" accent5="accent5" accent6="accent6" hlink="hlink" folHlink="folHlink"/>
  <p:hf hdr="0" ftr="0" dt="0"/>
  <p:notesStyle>
    <a:lvl1pPr marL="0" algn="l" defTabSz="1218987" rtl="0" eaLnBrk="1" latinLnBrk="0" hangingPunct="1">
      <a:defRPr sz="1600" kern="1200">
        <a:solidFill>
          <a:schemeClr val="tx1"/>
        </a:solidFill>
        <a:latin typeface="+mn-lt"/>
        <a:ea typeface="+mn-ea"/>
        <a:cs typeface="+mn-cs"/>
      </a:defRPr>
    </a:lvl1pPr>
    <a:lvl2pPr marL="609493" algn="l" defTabSz="1218987" rtl="0" eaLnBrk="1" latinLnBrk="0" hangingPunct="1">
      <a:defRPr sz="1600" kern="1200">
        <a:solidFill>
          <a:schemeClr val="tx1"/>
        </a:solidFill>
        <a:latin typeface="+mn-lt"/>
        <a:ea typeface="+mn-ea"/>
        <a:cs typeface="+mn-cs"/>
      </a:defRPr>
    </a:lvl2pPr>
    <a:lvl3pPr marL="1218987" algn="l" defTabSz="1218987" rtl="0" eaLnBrk="1" latinLnBrk="0" hangingPunct="1">
      <a:defRPr sz="1600" kern="1200">
        <a:solidFill>
          <a:schemeClr val="tx1"/>
        </a:solidFill>
        <a:latin typeface="+mn-lt"/>
        <a:ea typeface="+mn-ea"/>
        <a:cs typeface="+mn-cs"/>
      </a:defRPr>
    </a:lvl3pPr>
    <a:lvl4pPr marL="1828480" algn="l" defTabSz="1218987" rtl="0" eaLnBrk="1" latinLnBrk="0" hangingPunct="1">
      <a:defRPr sz="1600" kern="1200">
        <a:solidFill>
          <a:schemeClr val="tx1"/>
        </a:solidFill>
        <a:latin typeface="+mn-lt"/>
        <a:ea typeface="+mn-ea"/>
        <a:cs typeface="+mn-cs"/>
      </a:defRPr>
    </a:lvl4pPr>
    <a:lvl5pPr marL="2437973" algn="l" defTabSz="1218987" rtl="0" eaLnBrk="1" latinLnBrk="0" hangingPunct="1">
      <a:defRPr sz="1600" kern="1200">
        <a:solidFill>
          <a:schemeClr val="tx1"/>
        </a:solidFill>
        <a:latin typeface="+mn-lt"/>
        <a:ea typeface="+mn-ea"/>
        <a:cs typeface="+mn-cs"/>
      </a:defRPr>
    </a:lvl5pPr>
    <a:lvl6pPr marL="3047467" algn="l" defTabSz="1218987" rtl="0" eaLnBrk="1" latinLnBrk="0" hangingPunct="1">
      <a:defRPr sz="1600" kern="1200">
        <a:solidFill>
          <a:schemeClr val="tx1"/>
        </a:solidFill>
        <a:latin typeface="+mn-lt"/>
        <a:ea typeface="+mn-ea"/>
        <a:cs typeface="+mn-cs"/>
      </a:defRPr>
    </a:lvl6pPr>
    <a:lvl7pPr marL="3656960" algn="l" defTabSz="1218987" rtl="0" eaLnBrk="1" latinLnBrk="0" hangingPunct="1">
      <a:defRPr sz="1600" kern="1200">
        <a:solidFill>
          <a:schemeClr val="tx1"/>
        </a:solidFill>
        <a:latin typeface="+mn-lt"/>
        <a:ea typeface="+mn-ea"/>
        <a:cs typeface="+mn-cs"/>
      </a:defRPr>
    </a:lvl7pPr>
    <a:lvl8pPr marL="4266453" algn="l" defTabSz="1218987" rtl="0" eaLnBrk="1" latinLnBrk="0" hangingPunct="1">
      <a:defRPr sz="1600" kern="1200">
        <a:solidFill>
          <a:schemeClr val="tx1"/>
        </a:solidFill>
        <a:latin typeface="+mn-lt"/>
        <a:ea typeface="+mn-ea"/>
        <a:cs typeface="+mn-cs"/>
      </a:defRPr>
    </a:lvl8pPr>
    <a:lvl9pPr marL="4875947" algn="l" defTabSz="1218987" rtl="0" eaLnBrk="1" latinLnBrk="0" hangingPunct="1">
      <a:defRPr sz="16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https://unsplash.com/photos/8eMsbDK3yOE</a:t>
            </a:r>
          </a:p>
        </p:txBody>
      </p:sp>
      <p:sp>
        <p:nvSpPr>
          <p:cNvPr id="4" name="Slide Number Placeholder 3"/>
          <p:cNvSpPr>
            <a:spLocks noGrp="1"/>
          </p:cNvSpPr>
          <p:nvPr>
            <p:ph type="sldNum" sz="quarter" idx="5"/>
          </p:nvPr>
        </p:nvSpPr>
        <p:spPr/>
        <p:txBody>
          <a:bodyPr/>
          <a:lstStyle/>
          <a:p>
            <a:fld id="{4F22E1E8-19DD-9846-964E-7494B0E7F513}" type="slidenum">
              <a:rPr lang="en-US" smtClean="0"/>
              <a:t>3</a:t>
            </a:fld>
            <a:endParaRPr lang="en-US"/>
          </a:p>
        </p:txBody>
      </p:sp>
    </p:spTree>
    <p:extLst>
      <p:ext uri="{BB962C8B-B14F-4D97-AF65-F5344CB8AC3E}">
        <p14:creationId xmlns:p14="http://schemas.microsoft.com/office/powerpoint/2010/main" val="123666157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https://unsplash.com/photos/KE0nC8-58MQ</a:t>
            </a:r>
          </a:p>
        </p:txBody>
      </p:sp>
      <p:sp>
        <p:nvSpPr>
          <p:cNvPr id="4" name="Slide Number Placeholder 3"/>
          <p:cNvSpPr>
            <a:spLocks noGrp="1"/>
          </p:cNvSpPr>
          <p:nvPr>
            <p:ph type="sldNum" sz="quarter" idx="5"/>
          </p:nvPr>
        </p:nvSpPr>
        <p:spPr/>
        <p:txBody>
          <a:bodyPr/>
          <a:lstStyle/>
          <a:p>
            <a:fld id="{4F22E1E8-19DD-9846-964E-7494B0E7F513}" type="slidenum">
              <a:rPr lang="en-US" smtClean="0"/>
              <a:t>4</a:t>
            </a:fld>
            <a:endParaRPr lang="en-US"/>
          </a:p>
        </p:txBody>
      </p:sp>
    </p:spTree>
    <p:extLst>
      <p:ext uri="{BB962C8B-B14F-4D97-AF65-F5344CB8AC3E}">
        <p14:creationId xmlns:p14="http://schemas.microsoft.com/office/powerpoint/2010/main" val="13667814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10"/>
          </p:nvPr>
        </p:nvSpPr>
        <p:spPr/>
        <p:txBody>
          <a:bodyPr/>
          <a:lstStyle/>
          <a:p>
            <a:fld id="{CA2D21D1-52E2-420B-B491-CFF6D7BB79FB}" type="slidenum">
              <a:rPr lang="en-US" smtClean="0"/>
              <a:pPr/>
              <a:t>8</a:t>
            </a:fld>
            <a:endParaRPr lang="en-US"/>
          </a:p>
        </p:txBody>
      </p:sp>
    </p:spTree>
    <p:extLst>
      <p:ext uri="{BB962C8B-B14F-4D97-AF65-F5344CB8AC3E}">
        <p14:creationId xmlns:p14="http://schemas.microsoft.com/office/powerpoint/2010/main" val="320411218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10"/>
          </p:nvPr>
        </p:nvSpPr>
        <p:spPr/>
        <p:txBody>
          <a:bodyPr/>
          <a:lstStyle/>
          <a:p>
            <a:fld id="{CA2D21D1-52E2-420B-B491-CFF6D7BB79FB}" type="slidenum">
              <a:rPr lang="en-US" smtClean="0"/>
              <a:pPr/>
              <a:t>9</a:t>
            </a:fld>
            <a:endParaRPr lang="en-US"/>
          </a:p>
        </p:txBody>
      </p:sp>
    </p:spTree>
    <p:extLst>
      <p:ext uri="{BB962C8B-B14F-4D97-AF65-F5344CB8AC3E}">
        <p14:creationId xmlns:p14="http://schemas.microsoft.com/office/powerpoint/2010/main" val="373254283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2_Title Slide">
    <p:bg>
      <p:bgPr>
        <a:solidFill>
          <a:schemeClr val="bg1">
            <a:alpha val="80000"/>
          </a:schemeClr>
        </a:solidFill>
        <a:effectLst/>
      </p:bgPr>
    </p:bg>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627447" y="3733800"/>
            <a:ext cx="10947565" cy="2137870"/>
          </a:xfrm>
        </p:spPr>
        <p:txBody>
          <a:bodyPr lIns="0" tIns="0" rIns="0" bIns="0" anchor="b" anchorCtr="0">
            <a:noAutofit/>
          </a:bodyPr>
          <a:lstStyle>
            <a:lvl1pPr algn="ctr">
              <a:defRPr lang="en-US" sz="4000" b="0" kern="1200" smtClean="0">
                <a:solidFill>
                  <a:schemeClr val="tx1">
                    <a:lumMod val="75000"/>
                    <a:lumOff val="25000"/>
                  </a:schemeClr>
                </a:solidFill>
                <a:latin typeface="Arial" panose="020B0604020202020204" pitchFamily="34" charset="0"/>
                <a:ea typeface="+mj-ea"/>
                <a:cs typeface="Arial" panose="020B0604020202020204" pitchFamily="34" charset="0"/>
              </a:defRPr>
            </a:lvl1pPr>
          </a:lstStyle>
          <a:p>
            <a:r>
              <a:rPr lang="en-US" dirty="0"/>
              <a:t>CLICK TO EDIT</a:t>
            </a:r>
          </a:p>
        </p:txBody>
      </p:sp>
      <p:sp>
        <p:nvSpPr>
          <p:cNvPr id="4" name="Date Placeholder 3"/>
          <p:cNvSpPr>
            <a:spLocks noGrp="1"/>
          </p:cNvSpPr>
          <p:nvPr>
            <p:ph type="dt" sz="half" idx="10"/>
          </p:nvPr>
        </p:nvSpPr>
        <p:spPr/>
        <p:txBody>
          <a:bodyPr/>
          <a:lstStyle/>
          <a:p>
            <a:fld id="{8C9D890D-2794-4869-A814-BD4C7B9CFCE3}" type="datetime1">
              <a:rPr lang="en-US" smtClean="0"/>
              <a:t>9/9/23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5EDE275-BE14-4364-AEA2-5F5667C0FD49}" type="slidenum">
              <a:rPr lang="en-US" smtClean="0"/>
              <a:pPr/>
              <a:t>‹#›</a:t>
            </a:fld>
            <a:endParaRPr lang="en-US" dirty="0"/>
          </a:p>
        </p:txBody>
      </p:sp>
    </p:spTree>
    <p:extLst>
      <p:ext uri="{BB962C8B-B14F-4D97-AF65-F5344CB8AC3E}">
        <p14:creationId xmlns:p14="http://schemas.microsoft.com/office/powerpoint/2010/main" val="27639454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Pr>
        <a:solidFill>
          <a:schemeClr val="bg1">
            <a:alpha val="8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p:txBody>
      </p:sp>
      <p:sp>
        <p:nvSpPr>
          <p:cNvPr id="4" name="Date Placeholder 3"/>
          <p:cNvSpPr>
            <a:spLocks noGrp="1"/>
          </p:cNvSpPr>
          <p:nvPr>
            <p:ph type="dt" sz="half" idx="10"/>
          </p:nvPr>
        </p:nvSpPr>
        <p:spPr/>
        <p:txBody>
          <a:bodyPr/>
          <a:lstStyle/>
          <a:p>
            <a:fld id="{E650DC30-E445-48ED-81E5-7D5AEA542724}" type="datetime1">
              <a:rPr lang="en-US" smtClean="0"/>
              <a:t>9/9/23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6E69268-9C8B-4EBF-A9EE-DC5DC2D48DC3}" type="slidenum">
              <a:rPr lang="en-US" smtClean="0"/>
              <a:pPr/>
              <a:t>‹#›</a:t>
            </a:fld>
            <a:endParaRPr lang="en-US"/>
          </a:p>
        </p:txBody>
      </p:sp>
    </p:spTree>
    <p:extLst>
      <p:ext uri="{BB962C8B-B14F-4D97-AF65-F5344CB8AC3E}">
        <p14:creationId xmlns:p14="http://schemas.microsoft.com/office/powerpoint/2010/main" val="3519236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bg>
      <p:bgPr>
        <a:solidFill>
          <a:schemeClr val="bg1">
            <a:alpha val="8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441" y="1600201"/>
            <a:ext cx="5383398" cy="4525963"/>
          </a:xfrm>
        </p:spPr>
        <p:txBody>
          <a:bodyPr>
            <a:normAutofit/>
          </a:bodyPr>
          <a:lstStyle>
            <a:lvl1pPr>
              <a:defRPr sz="1800">
                <a:solidFill>
                  <a:schemeClr val="tx1">
                    <a:lumMod val="75000"/>
                    <a:lumOff val="25000"/>
                  </a:schemeClr>
                </a:solidFill>
              </a:defRPr>
            </a:lvl1pPr>
            <a:lvl2pPr>
              <a:defRPr sz="2800"/>
            </a:lvl2pPr>
            <a:lvl3pPr>
              <a:defRPr sz="2400"/>
            </a:lvl3pPr>
            <a:lvl4pPr>
              <a:defRPr sz="2000"/>
            </a:lvl4pPr>
            <a:lvl5pPr>
              <a:defRPr sz="2000"/>
            </a:lvl5pPr>
            <a:lvl6pPr>
              <a:defRPr sz="2400"/>
            </a:lvl6pPr>
            <a:lvl7pPr>
              <a:defRPr sz="2400"/>
            </a:lvl7pPr>
            <a:lvl8pPr>
              <a:defRPr sz="2400"/>
            </a:lvl8pPr>
            <a:lvl9pPr>
              <a:defRPr sz="2400"/>
            </a:lvl9pPr>
          </a:lstStyle>
          <a:p>
            <a:pPr lvl="0"/>
            <a:r>
              <a:rPr lang="en-US" dirty="0"/>
              <a:t>Click to edit Master text styles</a:t>
            </a:r>
          </a:p>
        </p:txBody>
      </p:sp>
      <p:sp>
        <p:nvSpPr>
          <p:cNvPr id="4" name="Content Placeholder 3"/>
          <p:cNvSpPr>
            <a:spLocks noGrp="1"/>
          </p:cNvSpPr>
          <p:nvPr>
            <p:ph sz="half" idx="2"/>
          </p:nvPr>
        </p:nvSpPr>
        <p:spPr>
          <a:xfrm>
            <a:off x="6195986" y="1600201"/>
            <a:ext cx="5383398" cy="4525963"/>
          </a:xfrm>
        </p:spPr>
        <p:txBody>
          <a:bodyPr>
            <a:normAutofit/>
          </a:bodyPr>
          <a:lstStyle>
            <a:lvl1pPr>
              <a:defRPr sz="1800">
                <a:solidFill>
                  <a:schemeClr val="tx1">
                    <a:lumMod val="75000"/>
                    <a:lumOff val="25000"/>
                  </a:schemeClr>
                </a:solidFill>
              </a:defRPr>
            </a:lvl1pPr>
            <a:lvl2pPr>
              <a:defRPr sz="2800"/>
            </a:lvl2pPr>
            <a:lvl3pPr>
              <a:defRPr sz="2400"/>
            </a:lvl3pPr>
            <a:lvl4pPr>
              <a:defRPr sz="2000"/>
            </a:lvl4pPr>
            <a:lvl5pPr>
              <a:defRPr sz="2000"/>
            </a:lvl5pPr>
            <a:lvl6pPr>
              <a:defRPr sz="2400"/>
            </a:lvl6pPr>
            <a:lvl7pPr>
              <a:defRPr sz="2400"/>
            </a:lvl7pPr>
            <a:lvl8pPr>
              <a:defRPr sz="2400"/>
            </a:lvl8pPr>
            <a:lvl9pPr>
              <a:defRPr sz="2400"/>
            </a:lvl9pPr>
          </a:lstStyle>
          <a:p>
            <a:pPr lvl="0"/>
            <a:r>
              <a:rPr lang="en-US" dirty="0"/>
              <a:t>Click to edit Master text styles</a:t>
            </a:r>
          </a:p>
        </p:txBody>
      </p:sp>
      <p:sp>
        <p:nvSpPr>
          <p:cNvPr id="5" name="Date Placeholder 4"/>
          <p:cNvSpPr>
            <a:spLocks noGrp="1"/>
          </p:cNvSpPr>
          <p:nvPr>
            <p:ph type="dt" sz="half" idx="10"/>
          </p:nvPr>
        </p:nvSpPr>
        <p:spPr/>
        <p:txBody>
          <a:bodyPr/>
          <a:lstStyle/>
          <a:p>
            <a:fld id="{7A3AA9B9-B780-4194-954C-A7535CD4C989}" type="datetime1">
              <a:rPr lang="en-US" smtClean="0"/>
              <a:t>9/9/23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6E69268-9C8B-4EBF-A9EE-DC5DC2D48DC3}" type="slidenum">
              <a:rPr lang="en-US" smtClean="0"/>
              <a:pPr/>
              <a:t>‹#›</a:t>
            </a:fld>
            <a:endParaRPr lang="en-US"/>
          </a:p>
        </p:txBody>
      </p:sp>
    </p:spTree>
    <p:extLst>
      <p:ext uri="{BB962C8B-B14F-4D97-AF65-F5344CB8AC3E}">
        <p14:creationId xmlns:p14="http://schemas.microsoft.com/office/powerpoint/2010/main" val="3053186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Two Content">
    <p:bg>
      <p:bgPr>
        <a:solidFill>
          <a:schemeClr val="bg1">
            <a:alpha val="8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09442" y="660519"/>
            <a:ext cx="3960971" cy="795221"/>
          </a:xfrm>
        </p:spPr>
        <p:txBody>
          <a:bodyPr/>
          <a:lstStyle>
            <a:lvl1pPr algn="l">
              <a:defRPr/>
            </a:lvl1pPr>
          </a:lstStyle>
          <a:p>
            <a:r>
              <a:rPr lang="en-US" dirty="0"/>
              <a:t>Click to edit Master title style</a:t>
            </a:r>
          </a:p>
        </p:txBody>
      </p:sp>
      <p:sp>
        <p:nvSpPr>
          <p:cNvPr id="3" name="Content Placeholder 2"/>
          <p:cNvSpPr>
            <a:spLocks noGrp="1"/>
          </p:cNvSpPr>
          <p:nvPr>
            <p:ph sz="half" idx="1"/>
          </p:nvPr>
        </p:nvSpPr>
        <p:spPr>
          <a:xfrm>
            <a:off x="609441" y="1752600"/>
            <a:ext cx="3960971" cy="4191000"/>
          </a:xfrm>
        </p:spPr>
        <p:txBody>
          <a:bodyPr>
            <a:normAutofit/>
          </a:bodyPr>
          <a:lstStyle>
            <a:lvl1pPr>
              <a:defRPr sz="1800">
                <a:solidFill>
                  <a:schemeClr val="tx1">
                    <a:lumMod val="75000"/>
                    <a:lumOff val="25000"/>
                  </a:schemeClr>
                </a:solidFill>
              </a:defRPr>
            </a:lvl1pPr>
            <a:lvl2pPr>
              <a:defRPr sz="2800"/>
            </a:lvl2pPr>
            <a:lvl3pPr>
              <a:defRPr sz="2400"/>
            </a:lvl3pPr>
            <a:lvl4pPr>
              <a:defRPr sz="2000"/>
            </a:lvl4pPr>
            <a:lvl5pPr>
              <a:defRPr sz="2000"/>
            </a:lvl5pPr>
            <a:lvl6pPr>
              <a:defRPr sz="2400"/>
            </a:lvl6pPr>
            <a:lvl7pPr>
              <a:defRPr sz="2400"/>
            </a:lvl7pPr>
            <a:lvl8pPr>
              <a:defRPr sz="2400"/>
            </a:lvl8pPr>
            <a:lvl9pPr>
              <a:defRPr sz="2400"/>
            </a:lvl9pPr>
          </a:lstStyle>
          <a:p>
            <a:pPr lvl="0"/>
            <a:r>
              <a:rPr lang="en-US" dirty="0"/>
              <a:t>Click to edit Master text styles</a:t>
            </a:r>
          </a:p>
        </p:txBody>
      </p:sp>
      <p:sp>
        <p:nvSpPr>
          <p:cNvPr id="6" name="Footer Placeholder 5"/>
          <p:cNvSpPr>
            <a:spLocks noGrp="1"/>
          </p:cNvSpPr>
          <p:nvPr>
            <p:ph type="ftr" sz="quarter" idx="11"/>
          </p:nvPr>
        </p:nvSpPr>
        <p:spPr/>
        <p:txBody>
          <a:bodyPr/>
          <a:lstStyle/>
          <a:p>
            <a:endParaRPr lang="en-US"/>
          </a:p>
        </p:txBody>
      </p:sp>
      <p:sp>
        <p:nvSpPr>
          <p:cNvPr id="14" name="Slide Number Placeholder 3"/>
          <p:cNvSpPr>
            <a:spLocks noGrp="1"/>
          </p:cNvSpPr>
          <p:nvPr>
            <p:ph type="sldNum" sz="quarter" idx="12"/>
          </p:nvPr>
        </p:nvSpPr>
        <p:spPr>
          <a:xfrm>
            <a:off x="11807665" y="6248400"/>
            <a:ext cx="379572" cy="365125"/>
          </a:xfrm>
        </p:spPr>
        <p:txBody>
          <a:bodyPr/>
          <a:lstStyle/>
          <a:p>
            <a:fld id="{96E69268-9C8B-4EBF-A9EE-DC5DC2D48DC3}" type="slidenum">
              <a:rPr lang="en-US" smtClean="0"/>
              <a:pPr/>
              <a:t>‹#›</a:t>
            </a:fld>
            <a:endParaRPr lang="en-US"/>
          </a:p>
        </p:txBody>
      </p:sp>
      <p:sp>
        <p:nvSpPr>
          <p:cNvPr id="15" name="Freeform 5"/>
          <p:cNvSpPr>
            <a:spLocks noEditPoints="1"/>
          </p:cNvSpPr>
          <p:nvPr userDrawn="1"/>
        </p:nvSpPr>
        <p:spPr bwMode="auto">
          <a:xfrm>
            <a:off x="970906" y="6342065"/>
            <a:ext cx="92075" cy="211138"/>
          </a:xfrm>
          <a:custGeom>
            <a:avLst/>
            <a:gdLst>
              <a:gd name="T0" fmla="*/ 15 w 23"/>
              <a:gd name="T1" fmla="*/ 17 h 51"/>
              <a:gd name="T2" fmla="*/ 15 w 23"/>
              <a:gd name="T3" fmla="*/ 12 h 51"/>
              <a:gd name="T4" fmla="*/ 16 w 23"/>
              <a:gd name="T5" fmla="*/ 11 h 51"/>
              <a:gd name="T6" fmla="*/ 16 w 23"/>
              <a:gd name="T7" fmla="*/ 10 h 51"/>
              <a:gd name="T8" fmla="*/ 17 w 23"/>
              <a:gd name="T9" fmla="*/ 9 h 51"/>
              <a:gd name="T10" fmla="*/ 19 w 23"/>
              <a:gd name="T11" fmla="*/ 9 h 51"/>
              <a:gd name="T12" fmla="*/ 23 w 23"/>
              <a:gd name="T13" fmla="*/ 9 h 51"/>
              <a:gd name="T14" fmla="*/ 23 w 23"/>
              <a:gd name="T15" fmla="*/ 0 h 51"/>
              <a:gd name="T16" fmla="*/ 16 w 23"/>
              <a:gd name="T17" fmla="*/ 0 h 51"/>
              <a:gd name="T18" fmla="*/ 8 w 23"/>
              <a:gd name="T19" fmla="*/ 3 h 51"/>
              <a:gd name="T20" fmla="*/ 5 w 23"/>
              <a:gd name="T21" fmla="*/ 11 h 51"/>
              <a:gd name="T22" fmla="*/ 5 w 23"/>
              <a:gd name="T23" fmla="*/ 17 h 51"/>
              <a:gd name="T24" fmla="*/ 0 w 23"/>
              <a:gd name="T25" fmla="*/ 17 h 51"/>
              <a:gd name="T26" fmla="*/ 0 w 23"/>
              <a:gd name="T27" fmla="*/ 25 h 51"/>
              <a:gd name="T28" fmla="*/ 5 w 23"/>
              <a:gd name="T29" fmla="*/ 25 h 51"/>
              <a:gd name="T30" fmla="*/ 5 w 23"/>
              <a:gd name="T31" fmla="*/ 51 h 51"/>
              <a:gd name="T32" fmla="*/ 15 w 23"/>
              <a:gd name="T33" fmla="*/ 51 h 51"/>
              <a:gd name="T34" fmla="*/ 15 w 23"/>
              <a:gd name="T35" fmla="*/ 25 h 51"/>
              <a:gd name="T36" fmla="*/ 23 w 23"/>
              <a:gd name="T37" fmla="*/ 25 h 51"/>
              <a:gd name="T38" fmla="*/ 23 w 23"/>
              <a:gd name="T39" fmla="*/ 17 h 51"/>
              <a:gd name="T40" fmla="*/ 15 w 23"/>
              <a:gd name="T41" fmla="*/ 17 h 51"/>
              <a:gd name="T42" fmla="*/ 15 w 23"/>
              <a:gd name="T43" fmla="*/ 17 h 51"/>
              <a:gd name="T44" fmla="*/ 15 w 23"/>
              <a:gd name="T45" fmla="*/ 17 h 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23" h="51">
                <a:moveTo>
                  <a:pt x="15" y="17"/>
                </a:moveTo>
                <a:cubicBezTo>
                  <a:pt x="15" y="12"/>
                  <a:pt x="15" y="12"/>
                  <a:pt x="15" y="12"/>
                </a:cubicBezTo>
                <a:cubicBezTo>
                  <a:pt x="15" y="11"/>
                  <a:pt x="16" y="11"/>
                  <a:pt x="16" y="11"/>
                </a:cubicBezTo>
                <a:cubicBezTo>
                  <a:pt x="16" y="10"/>
                  <a:pt x="16" y="10"/>
                  <a:pt x="16" y="10"/>
                </a:cubicBezTo>
                <a:cubicBezTo>
                  <a:pt x="16" y="9"/>
                  <a:pt x="17" y="9"/>
                  <a:pt x="17" y="9"/>
                </a:cubicBezTo>
                <a:cubicBezTo>
                  <a:pt x="18" y="9"/>
                  <a:pt x="18" y="9"/>
                  <a:pt x="19" y="9"/>
                </a:cubicBezTo>
                <a:cubicBezTo>
                  <a:pt x="23" y="9"/>
                  <a:pt x="23" y="9"/>
                  <a:pt x="23" y="9"/>
                </a:cubicBezTo>
                <a:cubicBezTo>
                  <a:pt x="23" y="0"/>
                  <a:pt x="23" y="0"/>
                  <a:pt x="23" y="0"/>
                </a:cubicBezTo>
                <a:cubicBezTo>
                  <a:pt x="16" y="0"/>
                  <a:pt x="16" y="0"/>
                  <a:pt x="16" y="0"/>
                </a:cubicBezTo>
                <a:cubicBezTo>
                  <a:pt x="12" y="0"/>
                  <a:pt x="9" y="1"/>
                  <a:pt x="8" y="3"/>
                </a:cubicBezTo>
                <a:cubicBezTo>
                  <a:pt x="6" y="5"/>
                  <a:pt x="5" y="7"/>
                  <a:pt x="5" y="11"/>
                </a:cubicBezTo>
                <a:cubicBezTo>
                  <a:pt x="5" y="17"/>
                  <a:pt x="5" y="17"/>
                  <a:pt x="5" y="17"/>
                </a:cubicBezTo>
                <a:cubicBezTo>
                  <a:pt x="0" y="17"/>
                  <a:pt x="0" y="17"/>
                  <a:pt x="0" y="17"/>
                </a:cubicBezTo>
                <a:cubicBezTo>
                  <a:pt x="0" y="25"/>
                  <a:pt x="0" y="25"/>
                  <a:pt x="0" y="25"/>
                </a:cubicBezTo>
                <a:cubicBezTo>
                  <a:pt x="5" y="25"/>
                  <a:pt x="5" y="25"/>
                  <a:pt x="5" y="25"/>
                </a:cubicBezTo>
                <a:cubicBezTo>
                  <a:pt x="5" y="51"/>
                  <a:pt x="5" y="51"/>
                  <a:pt x="5" y="51"/>
                </a:cubicBezTo>
                <a:cubicBezTo>
                  <a:pt x="15" y="51"/>
                  <a:pt x="15" y="51"/>
                  <a:pt x="15" y="51"/>
                </a:cubicBezTo>
                <a:cubicBezTo>
                  <a:pt x="15" y="25"/>
                  <a:pt x="15" y="25"/>
                  <a:pt x="15" y="25"/>
                </a:cubicBezTo>
                <a:cubicBezTo>
                  <a:pt x="23" y="25"/>
                  <a:pt x="23" y="25"/>
                  <a:pt x="23" y="25"/>
                </a:cubicBezTo>
                <a:cubicBezTo>
                  <a:pt x="23" y="17"/>
                  <a:pt x="23" y="17"/>
                  <a:pt x="23" y="17"/>
                </a:cubicBezTo>
                <a:lnTo>
                  <a:pt x="15" y="17"/>
                </a:lnTo>
                <a:close/>
                <a:moveTo>
                  <a:pt x="15" y="17"/>
                </a:moveTo>
                <a:cubicBezTo>
                  <a:pt x="15" y="17"/>
                  <a:pt x="15" y="17"/>
                  <a:pt x="15" y="17"/>
                </a:cubicBezTo>
              </a:path>
            </a:pathLst>
          </a:custGeom>
          <a:solidFill>
            <a:schemeClr val="bg1">
              <a:alpha val="5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IN"/>
          </a:p>
        </p:txBody>
      </p:sp>
      <p:grpSp>
        <p:nvGrpSpPr>
          <p:cNvPr id="16" name="Group 15"/>
          <p:cNvGrpSpPr/>
          <p:nvPr userDrawn="1"/>
        </p:nvGrpSpPr>
        <p:grpSpPr>
          <a:xfrm>
            <a:off x="1239373" y="6342065"/>
            <a:ext cx="217488" cy="211139"/>
            <a:chOff x="2152650" y="4338637"/>
            <a:chExt cx="217488" cy="211139"/>
          </a:xfrm>
          <a:solidFill>
            <a:schemeClr val="bg1">
              <a:alpha val="50000"/>
            </a:schemeClr>
          </a:solidFill>
        </p:grpSpPr>
        <p:sp>
          <p:nvSpPr>
            <p:cNvPr id="17" name="Rectangle 16"/>
            <p:cNvSpPr>
              <a:spLocks noChangeArrowheads="1"/>
            </p:cNvSpPr>
            <p:nvPr userDrawn="1"/>
          </p:nvSpPr>
          <p:spPr bwMode="auto">
            <a:xfrm>
              <a:off x="2157413" y="4405313"/>
              <a:ext cx="44450" cy="144463"/>
            </a:xfrm>
            <a:prstGeom prst="rect">
              <a:avLst/>
            </a:prstGeom>
            <a:grpFill/>
            <a:ln w="9525">
              <a:noFill/>
              <a:miter lim="800000"/>
              <a:headEnd/>
              <a:tailEnd/>
            </a:ln>
          </p:spPr>
          <p:txBody>
            <a:bodyPr vert="horz" wrap="square" lIns="91440" tIns="45720" rIns="91440" bIns="45720" numCol="1" anchor="t" anchorCtr="0" compatLnSpc="1">
              <a:prstTxWarp prst="textNoShape">
                <a:avLst/>
              </a:prstTxWarp>
            </a:bodyPr>
            <a:lstStyle/>
            <a:p>
              <a:endParaRPr lang="en-IN"/>
            </a:p>
          </p:txBody>
        </p:sp>
        <p:sp>
          <p:nvSpPr>
            <p:cNvPr id="18" name="Freeform 17"/>
            <p:cNvSpPr>
              <a:spLocks noEditPoints="1"/>
            </p:cNvSpPr>
            <p:nvPr userDrawn="1"/>
          </p:nvSpPr>
          <p:spPr bwMode="auto">
            <a:xfrm>
              <a:off x="2225675" y="4405313"/>
              <a:ext cx="144463" cy="144463"/>
            </a:xfrm>
            <a:custGeom>
              <a:avLst/>
              <a:gdLst>
                <a:gd name="T0" fmla="*/ 32 w 36"/>
                <a:gd name="T1" fmla="*/ 3 h 35"/>
                <a:gd name="T2" fmla="*/ 22 w 36"/>
                <a:gd name="T3" fmla="*/ 0 h 35"/>
                <a:gd name="T4" fmla="*/ 18 w 36"/>
                <a:gd name="T5" fmla="*/ 0 h 35"/>
                <a:gd name="T6" fmla="*/ 15 w 36"/>
                <a:gd name="T7" fmla="*/ 2 h 35"/>
                <a:gd name="T8" fmla="*/ 13 w 36"/>
                <a:gd name="T9" fmla="*/ 3 h 35"/>
                <a:gd name="T10" fmla="*/ 12 w 36"/>
                <a:gd name="T11" fmla="*/ 5 h 35"/>
                <a:gd name="T12" fmla="*/ 12 w 36"/>
                <a:gd name="T13" fmla="*/ 0 h 35"/>
                <a:gd name="T14" fmla="*/ 0 w 36"/>
                <a:gd name="T15" fmla="*/ 0 h 35"/>
                <a:gd name="T16" fmla="*/ 0 w 36"/>
                <a:gd name="T17" fmla="*/ 2 h 35"/>
                <a:gd name="T18" fmla="*/ 0 w 36"/>
                <a:gd name="T19" fmla="*/ 12 h 35"/>
                <a:gd name="T20" fmla="*/ 0 w 36"/>
                <a:gd name="T21" fmla="*/ 35 h 35"/>
                <a:gd name="T22" fmla="*/ 12 w 36"/>
                <a:gd name="T23" fmla="*/ 35 h 35"/>
                <a:gd name="T24" fmla="*/ 12 w 36"/>
                <a:gd name="T25" fmla="*/ 16 h 35"/>
                <a:gd name="T26" fmla="*/ 12 w 36"/>
                <a:gd name="T27" fmla="*/ 13 h 35"/>
                <a:gd name="T28" fmla="*/ 15 w 36"/>
                <a:gd name="T29" fmla="*/ 10 h 35"/>
                <a:gd name="T30" fmla="*/ 18 w 36"/>
                <a:gd name="T31" fmla="*/ 9 h 35"/>
                <a:gd name="T32" fmla="*/ 23 w 36"/>
                <a:gd name="T33" fmla="*/ 11 h 35"/>
                <a:gd name="T34" fmla="*/ 24 w 36"/>
                <a:gd name="T35" fmla="*/ 16 h 35"/>
                <a:gd name="T36" fmla="*/ 24 w 36"/>
                <a:gd name="T37" fmla="*/ 35 h 35"/>
                <a:gd name="T38" fmla="*/ 36 w 36"/>
                <a:gd name="T39" fmla="*/ 35 h 35"/>
                <a:gd name="T40" fmla="*/ 36 w 36"/>
                <a:gd name="T41" fmla="*/ 15 h 35"/>
                <a:gd name="T42" fmla="*/ 32 w 36"/>
                <a:gd name="T43" fmla="*/ 3 h 35"/>
                <a:gd name="T44" fmla="*/ 32 w 36"/>
                <a:gd name="T45" fmla="*/ 3 h 35"/>
                <a:gd name="T46" fmla="*/ 32 w 36"/>
                <a:gd name="T47" fmla="*/ 3 h 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36" h="35">
                  <a:moveTo>
                    <a:pt x="32" y="3"/>
                  </a:moveTo>
                  <a:cubicBezTo>
                    <a:pt x="29" y="1"/>
                    <a:pt x="26" y="0"/>
                    <a:pt x="22" y="0"/>
                  </a:cubicBezTo>
                  <a:cubicBezTo>
                    <a:pt x="21" y="0"/>
                    <a:pt x="19" y="0"/>
                    <a:pt x="18" y="0"/>
                  </a:cubicBezTo>
                  <a:cubicBezTo>
                    <a:pt x="17" y="0"/>
                    <a:pt x="16" y="1"/>
                    <a:pt x="15" y="2"/>
                  </a:cubicBezTo>
                  <a:cubicBezTo>
                    <a:pt x="14" y="2"/>
                    <a:pt x="14" y="3"/>
                    <a:pt x="13" y="3"/>
                  </a:cubicBezTo>
                  <a:cubicBezTo>
                    <a:pt x="13" y="4"/>
                    <a:pt x="12" y="5"/>
                    <a:pt x="12" y="5"/>
                  </a:cubicBezTo>
                  <a:cubicBezTo>
                    <a:pt x="12" y="0"/>
                    <a:pt x="12" y="0"/>
                    <a:pt x="12" y="0"/>
                  </a:cubicBezTo>
                  <a:cubicBezTo>
                    <a:pt x="0" y="0"/>
                    <a:pt x="0" y="0"/>
                    <a:pt x="0" y="0"/>
                  </a:cubicBezTo>
                  <a:cubicBezTo>
                    <a:pt x="0" y="2"/>
                    <a:pt x="0" y="2"/>
                    <a:pt x="0" y="2"/>
                  </a:cubicBezTo>
                  <a:cubicBezTo>
                    <a:pt x="0" y="3"/>
                    <a:pt x="0" y="7"/>
                    <a:pt x="0" y="12"/>
                  </a:cubicBezTo>
                  <a:cubicBezTo>
                    <a:pt x="0" y="18"/>
                    <a:pt x="0" y="26"/>
                    <a:pt x="0" y="35"/>
                  </a:cubicBezTo>
                  <a:cubicBezTo>
                    <a:pt x="12" y="35"/>
                    <a:pt x="12" y="35"/>
                    <a:pt x="12" y="35"/>
                  </a:cubicBezTo>
                  <a:cubicBezTo>
                    <a:pt x="12" y="16"/>
                    <a:pt x="12" y="16"/>
                    <a:pt x="12" y="16"/>
                  </a:cubicBezTo>
                  <a:cubicBezTo>
                    <a:pt x="12" y="14"/>
                    <a:pt x="12" y="14"/>
                    <a:pt x="12" y="13"/>
                  </a:cubicBezTo>
                  <a:cubicBezTo>
                    <a:pt x="13" y="12"/>
                    <a:pt x="14" y="11"/>
                    <a:pt x="15" y="10"/>
                  </a:cubicBezTo>
                  <a:cubicBezTo>
                    <a:pt x="15" y="9"/>
                    <a:pt x="17" y="9"/>
                    <a:pt x="18" y="9"/>
                  </a:cubicBezTo>
                  <a:cubicBezTo>
                    <a:pt x="20" y="9"/>
                    <a:pt x="22" y="9"/>
                    <a:pt x="23" y="11"/>
                  </a:cubicBezTo>
                  <a:cubicBezTo>
                    <a:pt x="24" y="12"/>
                    <a:pt x="24" y="14"/>
                    <a:pt x="24" y="16"/>
                  </a:cubicBezTo>
                  <a:cubicBezTo>
                    <a:pt x="24" y="35"/>
                    <a:pt x="24" y="35"/>
                    <a:pt x="24" y="35"/>
                  </a:cubicBezTo>
                  <a:cubicBezTo>
                    <a:pt x="36" y="35"/>
                    <a:pt x="36" y="35"/>
                    <a:pt x="36" y="35"/>
                  </a:cubicBezTo>
                  <a:cubicBezTo>
                    <a:pt x="36" y="15"/>
                    <a:pt x="36" y="15"/>
                    <a:pt x="36" y="15"/>
                  </a:cubicBezTo>
                  <a:cubicBezTo>
                    <a:pt x="36" y="10"/>
                    <a:pt x="34" y="6"/>
                    <a:pt x="32" y="3"/>
                  </a:cubicBezTo>
                  <a:close/>
                  <a:moveTo>
                    <a:pt x="32" y="3"/>
                  </a:moveTo>
                  <a:cubicBezTo>
                    <a:pt x="32" y="3"/>
                    <a:pt x="32" y="3"/>
                    <a:pt x="32" y="3"/>
                  </a:cubicBezTo>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IN"/>
            </a:p>
          </p:txBody>
        </p:sp>
        <p:sp>
          <p:nvSpPr>
            <p:cNvPr id="19" name="Freeform 18"/>
            <p:cNvSpPr>
              <a:spLocks noEditPoints="1"/>
            </p:cNvSpPr>
            <p:nvPr userDrawn="1"/>
          </p:nvSpPr>
          <p:spPr bwMode="auto">
            <a:xfrm>
              <a:off x="2152650" y="4338637"/>
              <a:ext cx="52388" cy="50800"/>
            </a:xfrm>
            <a:custGeom>
              <a:avLst/>
              <a:gdLst>
                <a:gd name="T0" fmla="*/ 6 w 13"/>
                <a:gd name="T1" fmla="*/ 0 h 12"/>
                <a:gd name="T2" fmla="*/ 2 w 13"/>
                <a:gd name="T3" fmla="*/ 1 h 12"/>
                <a:gd name="T4" fmla="*/ 0 w 13"/>
                <a:gd name="T5" fmla="*/ 6 h 12"/>
                <a:gd name="T6" fmla="*/ 2 w 13"/>
                <a:gd name="T7" fmla="*/ 10 h 12"/>
                <a:gd name="T8" fmla="*/ 6 w 13"/>
                <a:gd name="T9" fmla="*/ 12 h 12"/>
                <a:gd name="T10" fmla="*/ 6 w 13"/>
                <a:gd name="T11" fmla="*/ 12 h 12"/>
                <a:gd name="T12" fmla="*/ 11 w 13"/>
                <a:gd name="T13" fmla="*/ 10 h 12"/>
                <a:gd name="T14" fmla="*/ 13 w 13"/>
                <a:gd name="T15" fmla="*/ 6 h 12"/>
                <a:gd name="T16" fmla="*/ 11 w 13"/>
                <a:gd name="T17" fmla="*/ 1 h 12"/>
                <a:gd name="T18" fmla="*/ 6 w 13"/>
                <a:gd name="T19" fmla="*/ 0 h 12"/>
                <a:gd name="T20" fmla="*/ 6 w 13"/>
                <a:gd name="T21" fmla="*/ 0 h 12"/>
                <a:gd name="T22" fmla="*/ 6 w 13"/>
                <a:gd name="T23" fmla="*/ 0 h 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3" h="12">
                  <a:moveTo>
                    <a:pt x="6" y="0"/>
                  </a:moveTo>
                  <a:cubicBezTo>
                    <a:pt x="4" y="0"/>
                    <a:pt x="3" y="0"/>
                    <a:pt x="2" y="1"/>
                  </a:cubicBezTo>
                  <a:cubicBezTo>
                    <a:pt x="0" y="2"/>
                    <a:pt x="0" y="4"/>
                    <a:pt x="0" y="6"/>
                  </a:cubicBezTo>
                  <a:cubicBezTo>
                    <a:pt x="0" y="7"/>
                    <a:pt x="0" y="9"/>
                    <a:pt x="2" y="10"/>
                  </a:cubicBezTo>
                  <a:cubicBezTo>
                    <a:pt x="3" y="11"/>
                    <a:pt x="4" y="12"/>
                    <a:pt x="6" y="12"/>
                  </a:cubicBezTo>
                  <a:cubicBezTo>
                    <a:pt x="6" y="12"/>
                    <a:pt x="6" y="12"/>
                    <a:pt x="6" y="12"/>
                  </a:cubicBezTo>
                  <a:cubicBezTo>
                    <a:pt x="8" y="12"/>
                    <a:pt x="10" y="11"/>
                    <a:pt x="11" y="10"/>
                  </a:cubicBezTo>
                  <a:cubicBezTo>
                    <a:pt x="12" y="9"/>
                    <a:pt x="13" y="7"/>
                    <a:pt x="13" y="6"/>
                  </a:cubicBezTo>
                  <a:cubicBezTo>
                    <a:pt x="13" y="4"/>
                    <a:pt x="12" y="2"/>
                    <a:pt x="11" y="1"/>
                  </a:cubicBezTo>
                  <a:cubicBezTo>
                    <a:pt x="10" y="0"/>
                    <a:pt x="8" y="0"/>
                    <a:pt x="6" y="0"/>
                  </a:cubicBezTo>
                  <a:close/>
                  <a:moveTo>
                    <a:pt x="6" y="0"/>
                  </a:moveTo>
                  <a:cubicBezTo>
                    <a:pt x="6" y="0"/>
                    <a:pt x="6" y="0"/>
                    <a:pt x="6" y="0"/>
                  </a:cubicBezTo>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IN"/>
            </a:p>
          </p:txBody>
        </p:sp>
      </p:grpSp>
      <p:sp>
        <p:nvSpPr>
          <p:cNvPr id="20" name="Freeform 19"/>
          <p:cNvSpPr>
            <a:spLocks noEditPoints="1"/>
          </p:cNvSpPr>
          <p:nvPr userDrawn="1"/>
        </p:nvSpPr>
        <p:spPr bwMode="auto">
          <a:xfrm>
            <a:off x="590647" y="6352384"/>
            <a:ext cx="233363" cy="190500"/>
          </a:xfrm>
          <a:custGeom>
            <a:avLst/>
            <a:gdLst>
              <a:gd name="T0" fmla="*/ 51 w 58"/>
              <a:gd name="T1" fmla="*/ 7 h 46"/>
              <a:gd name="T2" fmla="*/ 56 w 58"/>
              <a:gd name="T3" fmla="*/ 1 h 46"/>
              <a:gd name="T4" fmla="*/ 49 w 58"/>
              <a:gd name="T5" fmla="*/ 3 h 46"/>
              <a:gd name="T6" fmla="*/ 40 w 58"/>
              <a:gd name="T7" fmla="*/ 0 h 46"/>
              <a:gd name="T8" fmla="*/ 32 w 58"/>
              <a:gd name="T9" fmla="*/ 3 h 46"/>
              <a:gd name="T10" fmla="*/ 28 w 58"/>
              <a:gd name="T11" fmla="*/ 12 h 46"/>
              <a:gd name="T12" fmla="*/ 29 w 58"/>
              <a:gd name="T13" fmla="*/ 14 h 46"/>
              <a:gd name="T14" fmla="*/ 4 w 58"/>
              <a:gd name="T15" fmla="*/ 2 h 46"/>
              <a:gd name="T16" fmla="*/ 3 w 58"/>
              <a:gd name="T17" fmla="*/ 8 h 46"/>
              <a:gd name="T18" fmla="*/ 8 w 58"/>
              <a:gd name="T19" fmla="*/ 18 h 46"/>
              <a:gd name="T20" fmla="*/ 3 w 58"/>
              <a:gd name="T21" fmla="*/ 16 h 46"/>
              <a:gd name="T22" fmla="*/ 5 w 58"/>
              <a:gd name="T23" fmla="*/ 24 h 46"/>
              <a:gd name="T24" fmla="*/ 12 w 58"/>
              <a:gd name="T25" fmla="*/ 28 h 46"/>
              <a:gd name="T26" fmla="*/ 9 w 58"/>
              <a:gd name="T27" fmla="*/ 28 h 46"/>
              <a:gd name="T28" fmla="*/ 7 w 58"/>
              <a:gd name="T29" fmla="*/ 28 h 46"/>
              <a:gd name="T30" fmla="*/ 11 w 58"/>
              <a:gd name="T31" fmla="*/ 34 h 46"/>
              <a:gd name="T32" fmla="*/ 18 w 58"/>
              <a:gd name="T33" fmla="*/ 36 h 46"/>
              <a:gd name="T34" fmla="*/ 3 w 58"/>
              <a:gd name="T35" fmla="*/ 41 h 46"/>
              <a:gd name="T36" fmla="*/ 0 w 58"/>
              <a:gd name="T37" fmla="*/ 41 h 46"/>
              <a:gd name="T38" fmla="*/ 19 w 58"/>
              <a:gd name="T39" fmla="*/ 46 h 46"/>
              <a:gd name="T40" fmla="*/ 37 w 58"/>
              <a:gd name="T41" fmla="*/ 41 h 46"/>
              <a:gd name="T42" fmla="*/ 48 w 58"/>
              <a:gd name="T43" fmla="*/ 29 h 46"/>
              <a:gd name="T44" fmla="*/ 52 w 58"/>
              <a:gd name="T45" fmla="*/ 13 h 46"/>
              <a:gd name="T46" fmla="*/ 52 w 58"/>
              <a:gd name="T47" fmla="*/ 11 h 46"/>
              <a:gd name="T48" fmla="*/ 58 w 58"/>
              <a:gd name="T49" fmla="*/ 5 h 46"/>
              <a:gd name="T50" fmla="*/ 51 w 58"/>
              <a:gd name="T51" fmla="*/ 7 h 46"/>
              <a:gd name="T52" fmla="*/ 51 w 58"/>
              <a:gd name="T53" fmla="*/ 7 h 46"/>
              <a:gd name="T54" fmla="*/ 51 w 58"/>
              <a:gd name="T55" fmla="*/ 7 h 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58" h="46">
                <a:moveTo>
                  <a:pt x="51" y="7"/>
                </a:moveTo>
                <a:cubicBezTo>
                  <a:pt x="54" y="6"/>
                  <a:pt x="56" y="3"/>
                  <a:pt x="56" y="1"/>
                </a:cubicBezTo>
                <a:cubicBezTo>
                  <a:pt x="54" y="2"/>
                  <a:pt x="51" y="3"/>
                  <a:pt x="49" y="3"/>
                </a:cubicBezTo>
                <a:cubicBezTo>
                  <a:pt x="47" y="1"/>
                  <a:pt x="44" y="0"/>
                  <a:pt x="40" y="0"/>
                </a:cubicBezTo>
                <a:cubicBezTo>
                  <a:pt x="37" y="0"/>
                  <a:pt x="34" y="1"/>
                  <a:pt x="32" y="3"/>
                </a:cubicBezTo>
                <a:cubicBezTo>
                  <a:pt x="30" y="6"/>
                  <a:pt x="28" y="8"/>
                  <a:pt x="28" y="12"/>
                </a:cubicBezTo>
                <a:cubicBezTo>
                  <a:pt x="28" y="13"/>
                  <a:pt x="29" y="13"/>
                  <a:pt x="29" y="14"/>
                </a:cubicBezTo>
                <a:cubicBezTo>
                  <a:pt x="19" y="14"/>
                  <a:pt x="11" y="10"/>
                  <a:pt x="4" y="2"/>
                </a:cubicBezTo>
                <a:cubicBezTo>
                  <a:pt x="3" y="4"/>
                  <a:pt x="3" y="6"/>
                  <a:pt x="3" y="8"/>
                </a:cubicBezTo>
                <a:cubicBezTo>
                  <a:pt x="3" y="12"/>
                  <a:pt x="5" y="15"/>
                  <a:pt x="8" y="18"/>
                </a:cubicBezTo>
                <a:cubicBezTo>
                  <a:pt x="6" y="18"/>
                  <a:pt x="4" y="17"/>
                  <a:pt x="3" y="16"/>
                </a:cubicBezTo>
                <a:cubicBezTo>
                  <a:pt x="3" y="19"/>
                  <a:pt x="4" y="22"/>
                  <a:pt x="5" y="24"/>
                </a:cubicBezTo>
                <a:cubicBezTo>
                  <a:pt x="7" y="26"/>
                  <a:pt x="9" y="27"/>
                  <a:pt x="12" y="28"/>
                </a:cubicBezTo>
                <a:cubicBezTo>
                  <a:pt x="11" y="28"/>
                  <a:pt x="10" y="28"/>
                  <a:pt x="9" y="28"/>
                </a:cubicBezTo>
                <a:cubicBezTo>
                  <a:pt x="8" y="28"/>
                  <a:pt x="7" y="28"/>
                  <a:pt x="7" y="28"/>
                </a:cubicBezTo>
                <a:cubicBezTo>
                  <a:pt x="8" y="30"/>
                  <a:pt x="9" y="32"/>
                  <a:pt x="11" y="34"/>
                </a:cubicBezTo>
                <a:cubicBezTo>
                  <a:pt x="13" y="35"/>
                  <a:pt x="15" y="36"/>
                  <a:pt x="18" y="36"/>
                </a:cubicBezTo>
                <a:cubicBezTo>
                  <a:pt x="14" y="40"/>
                  <a:pt x="9" y="41"/>
                  <a:pt x="3" y="41"/>
                </a:cubicBezTo>
                <a:cubicBezTo>
                  <a:pt x="2" y="41"/>
                  <a:pt x="1" y="41"/>
                  <a:pt x="0" y="41"/>
                </a:cubicBezTo>
                <a:cubicBezTo>
                  <a:pt x="6" y="45"/>
                  <a:pt x="12" y="46"/>
                  <a:pt x="19" y="46"/>
                </a:cubicBezTo>
                <a:cubicBezTo>
                  <a:pt x="25" y="46"/>
                  <a:pt x="31" y="45"/>
                  <a:pt x="37" y="41"/>
                </a:cubicBezTo>
                <a:cubicBezTo>
                  <a:pt x="42" y="38"/>
                  <a:pt x="46" y="34"/>
                  <a:pt x="48" y="29"/>
                </a:cubicBezTo>
                <a:cubicBezTo>
                  <a:pt x="51" y="24"/>
                  <a:pt x="52" y="18"/>
                  <a:pt x="52" y="13"/>
                </a:cubicBezTo>
                <a:cubicBezTo>
                  <a:pt x="52" y="11"/>
                  <a:pt x="52" y="11"/>
                  <a:pt x="52" y="11"/>
                </a:cubicBezTo>
                <a:cubicBezTo>
                  <a:pt x="55" y="10"/>
                  <a:pt x="56" y="8"/>
                  <a:pt x="58" y="5"/>
                </a:cubicBezTo>
                <a:cubicBezTo>
                  <a:pt x="56" y="6"/>
                  <a:pt x="54" y="7"/>
                  <a:pt x="51" y="7"/>
                </a:cubicBezTo>
                <a:close/>
                <a:moveTo>
                  <a:pt x="51" y="7"/>
                </a:moveTo>
                <a:cubicBezTo>
                  <a:pt x="51" y="7"/>
                  <a:pt x="51" y="7"/>
                  <a:pt x="51" y="7"/>
                </a:cubicBezTo>
              </a:path>
            </a:pathLst>
          </a:custGeom>
          <a:solidFill>
            <a:schemeClr val="bg1">
              <a:alpha val="5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IN"/>
          </a:p>
        </p:txBody>
      </p:sp>
      <p:sp>
        <p:nvSpPr>
          <p:cNvPr id="21" name="Date Placeholder 1"/>
          <p:cNvSpPr>
            <a:spLocks noGrp="1"/>
          </p:cNvSpPr>
          <p:nvPr>
            <p:ph type="dt" sz="half" idx="10"/>
          </p:nvPr>
        </p:nvSpPr>
        <p:spPr>
          <a:xfrm>
            <a:off x="609441" y="6248400"/>
            <a:ext cx="2844059" cy="365125"/>
          </a:xfrm>
        </p:spPr>
        <p:txBody>
          <a:bodyPr/>
          <a:lstStyle/>
          <a:p>
            <a:fld id="{CEDAEF63-FBF5-4459-BC63-41A148B09500}" type="datetime1">
              <a:rPr lang="en-US" smtClean="0"/>
              <a:t>9/9/23</a:t>
            </a:fld>
            <a:endParaRPr lang="en-US"/>
          </a:p>
        </p:txBody>
      </p:sp>
    </p:spTree>
    <p:extLst>
      <p:ext uri="{BB962C8B-B14F-4D97-AF65-F5344CB8AC3E}">
        <p14:creationId xmlns:p14="http://schemas.microsoft.com/office/powerpoint/2010/main" val="429576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bg>
      <p:bgPr>
        <a:solidFill>
          <a:schemeClr val="bg1">
            <a:alpha val="8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lvl1pPr>
              <a:defRPr sz="3600"/>
            </a:lvl1pPr>
          </a:lstStyle>
          <a:p>
            <a:r>
              <a:rPr lang="en-US" dirty="0"/>
              <a:t>Click to edit Master title style</a:t>
            </a:r>
          </a:p>
        </p:txBody>
      </p:sp>
      <p:sp>
        <p:nvSpPr>
          <p:cNvPr id="3" name="Date Placeholder 2"/>
          <p:cNvSpPr>
            <a:spLocks noGrp="1"/>
          </p:cNvSpPr>
          <p:nvPr>
            <p:ph type="dt" sz="half" idx="10"/>
          </p:nvPr>
        </p:nvSpPr>
        <p:spPr/>
        <p:txBody>
          <a:bodyPr/>
          <a:lstStyle/>
          <a:p>
            <a:fld id="{D771ECC6-BEB7-4907-9764-D34007944226}" type="datetime1">
              <a:rPr lang="en-US" smtClean="0"/>
              <a:t>9/9/23</a:t>
            </a:fld>
            <a:endParaRPr lang="en-US"/>
          </a:p>
        </p:txBody>
      </p:sp>
      <p:sp>
        <p:nvSpPr>
          <p:cNvPr id="4" name="Footer Placeholder 3"/>
          <p:cNvSpPr>
            <a:spLocks noGrp="1"/>
          </p:cNvSpPr>
          <p:nvPr>
            <p:ph type="ftr" sz="quarter" idx="11"/>
          </p:nvPr>
        </p:nvSpPr>
        <p:spPr/>
        <p:txBody>
          <a:bodyPr/>
          <a:lstStyle/>
          <a:p>
            <a:endParaRPr lang="en-US" dirty="0"/>
          </a:p>
        </p:txBody>
      </p:sp>
      <p:sp>
        <p:nvSpPr>
          <p:cNvPr id="16" name="Freeform 5"/>
          <p:cNvSpPr>
            <a:spLocks noEditPoints="1"/>
          </p:cNvSpPr>
          <p:nvPr userDrawn="1"/>
        </p:nvSpPr>
        <p:spPr bwMode="auto">
          <a:xfrm>
            <a:off x="970906" y="6342065"/>
            <a:ext cx="92075" cy="211138"/>
          </a:xfrm>
          <a:custGeom>
            <a:avLst/>
            <a:gdLst>
              <a:gd name="T0" fmla="*/ 15 w 23"/>
              <a:gd name="T1" fmla="*/ 17 h 51"/>
              <a:gd name="T2" fmla="*/ 15 w 23"/>
              <a:gd name="T3" fmla="*/ 12 h 51"/>
              <a:gd name="T4" fmla="*/ 16 w 23"/>
              <a:gd name="T5" fmla="*/ 11 h 51"/>
              <a:gd name="T6" fmla="*/ 16 w 23"/>
              <a:gd name="T7" fmla="*/ 10 h 51"/>
              <a:gd name="T8" fmla="*/ 17 w 23"/>
              <a:gd name="T9" fmla="*/ 9 h 51"/>
              <a:gd name="T10" fmla="*/ 19 w 23"/>
              <a:gd name="T11" fmla="*/ 9 h 51"/>
              <a:gd name="T12" fmla="*/ 23 w 23"/>
              <a:gd name="T13" fmla="*/ 9 h 51"/>
              <a:gd name="T14" fmla="*/ 23 w 23"/>
              <a:gd name="T15" fmla="*/ 0 h 51"/>
              <a:gd name="T16" fmla="*/ 16 w 23"/>
              <a:gd name="T17" fmla="*/ 0 h 51"/>
              <a:gd name="T18" fmla="*/ 8 w 23"/>
              <a:gd name="T19" fmla="*/ 3 h 51"/>
              <a:gd name="T20" fmla="*/ 5 w 23"/>
              <a:gd name="T21" fmla="*/ 11 h 51"/>
              <a:gd name="T22" fmla="*/ 5 w 23"/>
              <a:gd name="T23" fmla="*/ 17 h 51"/>
              <a:gd name="T24" fmla="*/ 0 w 23"/>
              <a:gd name="T25" fmla="*/ 17 h 51"/>
              <a:gd name="T26" fmla="*/ 0 w 23"/>
              <a:gd name="T27" fmla="*/ 25 h 51"/>
              <a:gd name="T28" fmla="*/ 5 w 23"/>
              <a:gd name="T29" fmla="*/ 25 h 51"/>
              <a:gd name="T30" fmla="*/ 5 w 23"/>
              <a:gd name="T31" fmla="*/ 51 h 51"/>
              <a:gd name="T32" fmla="*/ 15 w 23"/>
              <a:gd name="T33" fmla="*/ 51 h 51"/>
              <a:gd name="T34" fmla="*/ 15 w 23"/>
              <a:gd name="T35" fmla="*/ 25 h 51"/>
              <a:gd name="T36" fmla="*/ 23 w 23"/>
              <a:gd name="T37" fmla="*/ 25 h 51"/>
              <a:gd name="T38" fmla="*/ 23 w 23"/>
              <a:gd name="T39" fmla="*/ 17 h 51"/>
              <a:gd name="T40" fmla="*/ 15 w 23"/>
              <a:gd name="T41" fmla="*/ 17 h 51"/>
              <a:gd name="T42" fmla="*/ 15 w 23"/>
              <a:gd name="T43" fmla="*/ 17 h 51"/>
              <a:gd name="T44" fmla="*/ 15 w 23"/>
              <a:gd name="T45" fmla="*/ 17 h 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23" h="51">
                <a:moveTo>
                  <a:pt x="15" y="17"/>
                </a:moveTo>
                <a:cubicBezTo>
                  <a:pt x="15" y="12"/>
                  <a:pt x="15" y="12"/>
                  <a:pt x="15" y="12"/>
                </a:cubicBezTo>
                <a:cubicBezTo>
                  <a:pt x="15" y="11"/>
                  <a:pt x="16" y="11"/>
                  <a:pt x="16" y="11"/>
                </a:cubicBezTo>
                <a:cubicBezTo>
                  <a:pt x="16" y="10"/>
                  <a:pt x="16" y="10"/>
                  <a:pt x="16" y="10"/>
                </a:cubicBezTo>
                <a:cubicBezTo>
                  <a:pt x="16" y="9"/>
                  <a:pt x="17" y="9"/>
                  <a:pt x="17" y="9"/>
                </a:cubicBezTo>
                <a:cubicBezTo>
                  <a:pt x="18" y="9"/>
                  <a:pt x="18" y="9"/>
                  <a:pt x="19" y="9"/>
                </a:cubicBezTo>
                <a:cubicBezTo>
                  <a:pt x="23" y="9"/>
                  <a:pt x="23" y="9"/>
                  <a:pt x="23" y="9"/>
                </a:cubicBezTo>
                <a:cubicBezTo>
                  <a:pt x="23" y="0"/>
                  <a:pt x="23" y="0"/>
                  <a:pt x="23" y="0"/>
                </a:cubicBezTo>
                <a:cubicBezTo>
                  <a:pt x="16" y="0"/>
                  <a:pt x="16" y="0"/>
                  <a:pt x="16" y="0"/>
                </a:cubicBezTo>
                <a:cubicBezTo>
                  <a:pt x="12" y="0"/>
                  <a:pt x="9" y="1"/>
                  <a:pt x="8" y="3"/>
                </a:cubicBezTo>
                <a:cubicBezTo>
                  <a:pt x="6" y="5"/>
                  <a:pt x="5" y="7"/>
                  <a:pt x="5" y="11"/>
                </a:cubicBezTo>
                <a:cubicBezTo>
                  <a:pt x="5" y="17"/>
                  <a:pt x="5" y="17"/>
                  <a:pt x="5" y="17"/>
                </a:cubicBezTo>
                <a:cubicBezTo>
                  <a:pt x="0" y="17"/>
                  <a:pt x="0" y="17"/>
                  <a:pt x="0" y="17"/>
                </a:cubicBezTo>
                <a:cubicBezTo>
                  <a:pt x="0" y="25"/>
                  <a:pt x="0" y="25"/>
                  <a:pt x="0" y="25"/>
                </a:cubicBezTo>
                <a:cubicBezTo>
                  <a:pt x="5" y="25"/>
                  <a:pt x="5" y="25"/>
                  <a:pt x="5" y="25"/>
                </a:cubicBezTo>
                <a:cubicBezTo>
                  <a:pt x="5" y="51"/>
                  <a:pt x="5" y="51"/>
                  <a:pt x="5" y="51"/>
                </a:cubicBezTo>
                <a:cubicBezTo>
                  <a:pt x="15" y="51"/>
                  <a:pt x="15" y="51"/>
                  <a:pt x="15" y="51"/>
                </a:cubicBezTo>
                <a:cubicBezTo>
                  <a:pt x="15" y="25"/>
                  <a:pt x="15" y="25"/>
                  <a:pt x="15" y="25"/>
                </a:cubicBezTo>
                <a:cubicBezTo>
                  <a:pt x="23" y="25"/>
                  <a:pt x="23" y="25"/>
                  <a:pt x="23" y="25"/>
                </a:cubicBezTo>
                <a:cubicBezTo>
                  <a:pt x="23" y="17"/>
                  <a:pt x="23" y="17"/>
                  <a:pt x="23" y="17"/>
                </a:cubicBezTo>
                <a:lnTo>
                  <a:pt x="15" y="17"/>
                </a:lnTo>
                <a:close/>
                <a:moveTo>
                  <a:pt x="15" y="17"/>
                </a:moveTo>
                <a:cubicBezTo>
                  <a:pt x="15" y="17"/>
                  <a:pt x="15" y="17"/>
                  <a:pt x="15" y="17"/>
                </a:cubicBezTo>
              </a:path>
            </a:pathLst>
          </a:custGeom>
          <a:solidFill>
            <a:schemeClr val="bg1">
              <a:alpha val="5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IN"/>
          </a:p>
        </p:txBody>
      </p:sp>
      <p:grpSp>
        <p:nvGrpSpPr>
          <p:cNvPr id="21" name="Group 20"/>
          <p:cNvGrpSpPr/>
          <p:nvPr userDrawn="1"/>
        </p:nvGrpSpPr>
        <p:grpSpPr>
          <a:xfrm>
            <a:off x="1239373" y="6342065"/>
            <a:ext cx="217488" cy="211139"/>
            <a:chOff x="2152650" y="4338637"/>
            <a:chExt cx="217488" cy="211139"/>
          </a:xfrm>
          <a:solidFill>
            <a:schemeClr val="bg1">
              <a:alpha val="50000"/>
            </a:schemeClr>
          </a:solidFill>
        </p:grpSpPr>
        <p:sp>
          <p:nvSpPr>
            <p:cNvPr id="17" name="Rectangle 6"/>
            <p:cNvSpPr>
              <a:spLocks noChangeArrowheads="1"/>
            </p:cNvSpPr>
            <p:nvPr userDrawn="1"/>
          </p:nvSpPr>
          <p:spPr bwMode="auto">
            <a:xfrm>
              <a:off x="2157413" y="4405313"/>
              <a:ext cx="44450" cy="144463"/>
            </a:xfrm>
            <a:prstGeom prst="rect">
              <a:avLst/>
            </a:prstGeom>
            <a:grpFill/>
            <a:ln w="9525">
              <a:noFill/>
              <a:miter lim="800000"/>
              <a:headEnd/>
              <a:tailEnd/>
            </a:ln>
          </p:spPr>
          <p:txBody>
            <a:bodyPr vert="horz" wrap="square" lIns="91440" tIns="45720" rIns="91440" bIns="45720" numCol="1" anchor="t" anchorCtr="0" compatLnSpc="1">
              <a:prstTxWarp prst="textNoShape">
                <a:avLst/>
              </a:prstTxWarp>
            </a:bodyPr>
            <a:lstStyle/>
            <a:p>
              <a:endParaRPr lang="en-IN"/>
            </a:p>
          </p:txBody>
        </p:sp>
        <p:sp>
          <p:nvSpPr>
            <p:cNvPr id="18" name="Freeform 7"/>
            <p:cNvSpPr>
              <a:spLocks noEditPoints="1"/>
            </p:cNvSpPr>
            <p:nvPr userDrawn="1"/>
          </p:nvSpPr>
          <p:spPr bwMode="auto">
            <a:xfrm>
              <a:off x="2225675" y="4405313"/>
              <a:ext cx="144463" cy="144463"/>
            </a:xfrm>
            <a:custGeom>
              <a:avLst/>
              <a:gdLst>
                <a:gd name="T0" fmla="*/ 32 w 36"/>
                <a:gd name="T1" fmla="*/ 3 h 35"/>
                <a:gd name="T2" fmla="*/ 22 w 36"/>
                <a:gd name="T3" fmla="*/ 0 h 35"/>
                <a:gd name="T4" fmla="*/ 18 w 36"/>
                <a:gd name="T5" fmla="*/ 0 h 35"/>
                <a:gd name="T6" fmla="*/ 15 w 36"/>
                <a:gd name="T7" fmla="*/ 2 h 35"/>
                <a:gd name="T8" fmla="*/ 13 w 36"/>
                <a:gd name="T9" fmla="*/ 3 h 35"/>
                <a:gd name="T10" fmla="*/ 12 w 36"/>
                <a:gd name="T11" fmla="*/ 5 h 35"/>
                <a:gd name="T12" fmla="*/ 12 w 36"/>
                <a:gd name="T13" fmla="*/ 0 h 35"/>
                <a:gd name="T14" fmla="*/ 0 w 36"/>
                <a:gd name="T15" fmla="*/ 0 h 35"/>
                <a:gd name="T16" fmla="*/ 0 w 36"/>
                <a:gd name="T17" fmla="*/ 2 h 35"/>
                <a:gd name="T18" fmla="*/ 0 w 36"/>
                <a:gd name="T19" fmla="*/ 12 h 35"/>
                <a:gd name="T20" fmla="*/ 0 w 36"/>
                <a:gd name="T21" fmla="*/ 35 h 35"/>
                <a:gd name="T22" fmla="*/ 12 w 36"/>
                <a:gd name="T23" fmla="*/ 35 h 35"/>
                <a:gd name="T24" fmla="*/ 12 w 36"/>
                <a:gd name="T25" fmla="*/ 16 h 35"/>
                <a:gd name="T26" fmla="*/ 12 w 36"/>
                <a:gd name="T27" fmla="*/ 13 h 35"/>
                <a:gd name="T28" fmla="*/ 15 w 36"/>
                <a:gd name="T29" fmla="*/ 10 h 35"/>
                <a:gd name="T30" fmla="*/ 18 w 36"/>
                <a:gd name="T31" fmla="*/ 9 h 35"/>
                <a:gd name="T32" fmla="*/ 23 w 36"/>
                <a:gd name="T33" fmla="*/ 11 h 35"/>
                <a:gd name="T34" fmla="*/ 24 w 36"/>
                <a:gd name="T35" fmla="*/ 16 h 35"/>
                <a:gd name="T36" fmla="*/ 24 w 36"/>
                <a:gd name="T37" fmla="*/ 35 h 35"/>
                <a:gd name="T38" fmla="*/ 36 w 36"/>
                <a:gd name="T39" fmla="*/ 35 h 35"/>
                <a:gd name="T40" fmla="*/ 36 w 36"/>
                <a:gd name="T41" fmla="*/ 15 h 35"/>
                <a:gd name="T42" fmla="*/ 32 w 36"/>
                <a:gd name="T43" fmla="*/ 3 h 35"/>
                <a:gd name="T44" fmla="*/ 32 w 36"/>
                <a:gd name="T45" fmla="*/ 3 h 35"/>
                <a:gd name="T46" fmla="*/ 32 w 36"/>
                <a:gd name="T47" fmla="*/ 3 h 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36" h="35">
                  <a:moveTo>
                    <a:pt x="32" y="3"/>
                  </a:moveTo>
                  <a:cubicBezTo>
                    <a:pt x="29" y="1"/>
                    <a:pt x="26" y="0"/>
                    <a:pt x="22" y="0"/>
                  </a:cubicBezTo>
                  <a:cubicBezTo>
                    <a:pt x="21" y="0"/>
                    <a:pt x="19" y="0"/>
                    <a:pt x="18" y="0"/>
                  </a:cubicBezTo>
                  <a:cubicBezTo>
                    <a:pt x="17" y="0"/>
                    <a:pt x="16" y="1"/>
                    <a:pt x="15" y="2"/>
                  </a:cubicBezTo>
                  <a:cubicBezTo>
                    <a:pt x="14" y="2"/>
                    <a:pt x="14" y="3"/>
                    <a:pt x="13" y="3"/>
                  </a:cubicBezTo>
                  <a:cubicBezTo>
                    <a:pt x="13" y="4"/>
                    <a:pt x="12" y="5"/>
                    <a:pt x="12" y="5"/>
                  </a:cubicBezTo>
                  <a:cubicBezTo>
                    <a:pt x="12" y="0"/>
                    <a:pt x="12" y="0"/>
                    <a:pt x="12" y="0"/>
                  </a:cubicBezTo>
                  <a:cubicBezTo>
                    <a:pt x="0" y="0"/>
                    <a:pt x="0" y="0"/>
                    <a:pt x="0" y="0"/>
                  </a:cubicBezTo>
                  <a:cubicBezTo>
                    <a:pt x="0" y="2"/>
                    <a:pt x="0" y="2"/>
                    <a:pt x="0" y="2"/>
                  </a:cubicBezTo>
                  <a:cubicBezTo>
                    <a:pt x="0" y="3"/>
                    <a:pt x="0" y="7"/>
                    <a:pt x="0" y="12"/>
                  </a:cubicBezTo>
                  <a:cubicBezTo>
                    <a:pt x="0" y="18"/>
                    <a:pt x="0" y="26"/>
                    <a:pt x="0" y="35"/>
                  </a:cubicBezTo>
                  <a:cubicBezTo>
                    <a:pt x="12" y="35"/>
                    <a:pt x="12" y="35"/>
                    <a:pt x="12" y="35"/>
                  </a:cubicBezTo>
                  <a:cubicBezTo>
                    <a:pt x="12" y="16"/>
                    <a:pt x="12" y="16"/>
                    <a:pt x="12" y="16"/>
                  </a:cubicBezTo>
                  <a:cubicBezTo>
                    <a:pt x="12" y="14"/>
                    <a:pt x="12" y="14"/>
                    <a:pt x="12" y="13"/>
                  </a:cubicBezTo>
                  <a:cubicBezTo>
                    <a:pt x="13" y="12"/>
                    <a:pt x="14" y="11"/>
                    <a:pt x="15" y="10"/>
                  </a:cubicBezTo>
                  <a:cubicBezTo>
                    <a:pt x="15" y="9"/>
                    <a:pt x="17" y="9"/>
                    <a:pt x="18" y="9"/>
                  </a:cubicBezTo>
                  <a:cubicBezTo>
                    <a:pt x="20" y="9"/>
                    <a:pt x="22" y="9"/>
                    <a:pt x="23" y="11"/>
                  </a:cubicBezTo>
                  <a:cubicBezTo>
                    <a:pt x="24" y="12"/>
                    <a:pt x="24" y="14"/>
                    <a:pt x="24" y="16"/>
                  </a:cubicBezTo>
                  <a:cubicBezTo>
                    <a:pt x="24" y="35"/>
                    <a:pt x="24" y="35"/>
                    <a:pt x="24" y="35"/>
                  </a:cubicBezTo>
                  <a:cubicBezTo>
                    <a:pt x="36" y="35"/>
                    <a:pt x="36" y="35"/>
                    <a:pt x="36" y="35"/>
                  </a:cubicBezTo>
                  <a:cubicBezTo>
                    <a:pt x="36" y="15"/>
                    <a:pt x="36" y="15"/>
                    <a:pt x="36" y="15"/>
                  </a:cubicBezTo>
                  <a:cubicBezTo>
                    <a:pt x="36" y="10"/>
                    <a:pt x="34" y="6"/>
                    <a:pt x="32" y="3"/>
                  </a:cubicBezTo>
                  <a:close/>
                  <a:moveTo>
                    <a:pt x="32" y="3"/>
                  </a:moveTo>
                  <a:cubicBezTo>
                    <a:pt x="32" y="3"/>
                    <a:pt x="32" y="3"/>
                    <a:pt x="32" y="3"/>
                  </a:cubicBezTo>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IN"/>
            </a:p>
          </p:txBody>
        </p:sp>
        <p:sp>
          <p:nvSpPr>
            <p:cNvPr id="19" name="Freeform 8"/>
            <p:cNvSpPr>
              <a:spLocks noEditPoints="1"/>
            </p:cNvSpPr>
            <p:nvPr userDrawn="1"/>
          </p:nvSpPr>
          <p:spPr bwMode="auto">
            <a:xfrm>
              <a:off x="2152650" y="4338637"/>
              <a:ext cx="52388" cy="50800"/>
            </a:xfrm>
            <a:custGeom>
              <a:avLst/>
              <a:gdLst>
                <a:gd name="T0" fmla="*/ 6 w 13"/>
                <a:gd name="T1" fmla="*/ 0 h 12"/>
                <a:gd name="T2" fmla="*/ 2 w 13"/>
                <a:gd name="T3" fmla="*/ 1 h 12"/>
                <a:gd name="T4" fmla="*/ 0 w 13"/>
                <a:gd name="T5" fmla="*/ 6 h 12"/>
                <a:gd name="T6" fmla="*/ 2 w 13"/>
                <a:gd name="T7" fmla="*/ 10 h 12"/>
                <a:gd name="T8" fmla="*/ 6 w 13"/>
                <a:gd name="T9" fmla="*/ 12 h 12"/>
                <a:gd name="T10" fmla="*/ 6 w 13"/>
                <a:gd name="T11" fmla="*/ 12 h 12"/>
                <a:gd name="T12" fmla="*/ 11 w 13"/>
                <a:gd name="T13" fmla="*/ 10 h 12"/>
                <a:gd name="T14" fmla="*/ 13 w 13"/>
                <a:gd name="T15" fmla="*/ 6 h 12"/>
                <a:gd name="T16" fmla="*/ 11 w 13"/>
                <a:gd name="T17" fmla="*/ 1 h 12"/>
                <a:gd name="T18" fmla="*/ 6 w 13"/>
                <a:gd name="T19" fmla="*/ 0 h 12"/>
                <a:gd name="T20" fmla="*/ 6 w 13"/>
                <a:gd name="T21" fmla="*/ 0 h 12"/>
                <a:gd name="T22" fmla="*/ 6 w 13"/>
                <a:gd name="T23" fmla="*/ 0 h 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3" h="12">
                  <a:moveTo>
                    <a:pt x="6" y="0"/>
                  </a:moveTo>
                  <a:cubicBezTo>
                    <a:pt x="4" y="0"/>
                    <a:pt x="3" y="0"/>
                    <a:pt x="2" y="1"/>
                  </a:cubicBezTo>
                  <a:cubicBezTo>
                    <a:pt x="0" y="2"/>
                    <a:pt x="0" y="4"/>
                    <a:pt x="0" y="6"/>
                  </a:cubicBezTo>
                  <a:cubicBezTo>
                    <a:pt x="0" y="7"/>
                    <a:pt x="0" y="9"/>
                    <a:pt x="2" y="10"/>
                  </a:cubicBezTo>
                  <a:cubicBezTo>
                    <a:pt x="3" y="11"/>
                    <a:pt x="4" y="12"/>
                    <a:pt x="6" y="12"/>
                  </a:cubicBezTo>
                  <a:cubicBezTo>
                    <a:pt x="6" y="12"/>
                    <a:pt x="6" y="12"/>
                    <a:pt x="6" y="12"/>
                  </a:cubicBezTo>
                  <a:cubicBezTo>
                    <a:pt x="8" y="12"/>
                    <a:pt x="10" y="11"/>
                    <a:pt x="11" y="10"/>
                  </a:cubicBezTo>
                  <a:cubicBezTo>
                    <a:pt x="12" y="9"/>
                    <a:pt x="13" y="7"/>
                    <a:pt x="13" y="6"/>
                  </a:cubicBezTo>
                  <a:cubicBezTo>
                    <a:pt x="13" y="4"/>
                    <a:pt x="12" y="2"/>
                    <a:pt x="11" y="1"/>
                  </a:cubicBezTo>
                  <a:cubicBezTo>
                    <a:pt x="10" y="0"/>
                    <a:pt x="8" y="0"/>
                    <a:pt x="6" y="0"/>
                  </a:cubicBezTo>
                  <a:close/>
                  <a:moveTo>
                    <a:pt x="6" y="0"/>
                  </a:moveTo>
                  <a:cubicBezTo>
                    <a:pt x="6" y="0"/>
                    <a:pt x="6" y="0"/>
                    <a:pt x="6" y="0"/>
                  </a:cubicBezTo>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IN"/>
            </a:p>
          </p:txBody>
        </p:sp>
      </p:grpSp>
      <p:sp>
        <p:nvSpPr>
          <p:cNvPr id="20" name="Freeform 9"/>
          <p:cNvSpPr>
            <a:spLocks noEditPoints="1"/>
          </p:cNvSpPr>
          <p:nvPr userDrawn="1"/>
        </p:nvSpPr>
        <p:spPr bwMode="auto">
          <a:xfrm>
            <a:off x="590647" y="6352384"/>
            <a:ext cx="233363" cy="190500"/>
          </a:xfrm>
          <a:custGeom>
            <a:avLst/>
            <a:gdLst>
              <a:gd name="T0" fmla="*/ 51 w 58"/>
              <a:gd name="T1" fmla="*/ 7 h 46"/>
              <a:gd name="T2" fmla="*/ 56 w 58"/>
              <a:gd name="T3" fmla="*/ 1 h 46"/>
              <a:gd name="T4" fmla="*/ 49 w 58"/>
              <a:gd name="T5" fmla="*/ 3 h 46"/>
              <a:gd name="T6" fmla="*/ 40 w 58"/>
              <a:gd name="T7" fmla="*/ 0 h 46"/>
              <a:gd name="T8" fmla="*/ 32 w 58"/>
              <a:gd name="T9" fmla="*/ 3 h 46"/>
              <a:gd name="T10" fmla="*/ 28 w 58"/>
              <a:gd name="T11" fmla="*/ 12 h 46"/>
              <a:gd name="T12" fmla="*/ 29 w 58"/>
              <a:gd name="T13" fmla="*/ 14 h 46"/>
              <a:gd name="T14" fmla="*/ 4 w 58"/>
              <a:gd name="T15" fmla="*/ 2 h 46"/>
              <a:gd name="T16" fmla="*/ 3 w 58"/>
              <a:gd name="T17" fmla="*/ 8 h 46"/>
              <a:gd name="T18" fmla="*/ 8 w 58"/>
              <a:gd name="T19" fmla="*/ 18 h 46"/>
              <a:gd name="T20" fmla="*/ 3 w 58"/>
              <a:gd name="T21" fmla="*/ 16 h 46"/>
              <a:gd name="T22" fmla="*/ 5 w 58"/>
              <a:gd name="T23" fmla="*/ 24 h 46"/>
              <a:gd name="T24" fmla="*/ 12 w 58"/>
              <a:gd name="T25" fmla="*/ 28 h 46"/>
              <a:gd name="T26" fmla="*/ 9 w 58"/>
              <a:gd name="T27" fmla="*/ 28 h 46"/>
              <a:gd name="T28" fmla="*/ 7 w 58"/>
              <a:gd name="T29" fmla="*/ 28 h 46"/>
              <a:gd name="T30" fmla="*/ 11 w 58"/>
              <a:gd name="T31" fmla="*/ 34 h 46"/>
              <a:gd name="T32" fmla="*/ 18 w 58"/>
              <a:gd name="T33" fmla="*/ 36 h 46"/>
              <a:gd name="T34" fmla="*/ 3 w 58"/>
              <a:gd name="T35" fmla="*/ 41 h 46"/>
              <a:gd name="T36" fmla="*/ 0 w 58"/>
              <a:gd name="T37" fmla="*/ 41 h 46"/>
              <a:gd name="T38" fmla="*/ 19 w 58"/>
              <a:gd name="T39" fmla="*/ 46 h 46"/>
              <a:gd name="T40" fmla="*/ 37 w 58"/>
              <a:gd name="T41" fmla="*/ 41 h 46"/>
              <a:gd name="T42" fmla="*/ 48 w 58"/>
              <a:gd name="T43" fmla="*/ 29 h 46"/>
              <a:gd name="T44" fmla="*/ 52 w 58"/>
              <a:gd name="T45" fmla="*/ 13 h 46"/>
              <a:gd name="T46" fmla="*/ 52 w 58"/>
              <a:gd name="T47" fmla="*/ 11 h 46"/>
              <a:gd name="T48" fmla="*/ 58 w 58"/>
              <a:gd name="T49" fmla="*/ 5 h 46"/>
              <a:gd name="T50" fmla="*/ 51 w 58"/>
              <a:gd name="T51" fmla="*/ 7 h 46"/>
              <a:gd name="T52" fmla="*/ 51 w 58"/>
              <a:gd name="T53" fmla="*/ 7 h 46"/>
              <a:gd name="T54" fmla="*/ 51 w 58"/>
              <a:gd name="T55" fmla="*/ 7 h 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58" h="46">
                <a:moveTo>
                  <a:pt x="51" y="7"/>
                </a:moveTo>
                <a:cubicBezTo>
                  <a:pt x="54" y="6"/>
                  <a:pt x="56" y="3"/>
                  <a:pt x="56" y="1"/>
                </a:cubicBezTo>
                <a:cubicBezTo>
                  <a:pt x="54" y="2"/>
                  <a:pt x="51" y="3"/>
                  <a:pt x="49" y="3"/>
                </a:cubicBezTo>
                <a:cubicBezTo>
                  <a:pt x="47" y="1"/>
                  <a:pt x="44" y="0"/>
                  <a:pt x="40" y="0"/>
                </a:cubicBezTo>
                <a:cubicBezTo>
                  <a:pt x="37" y="0"/>
                  <a:pt x="34" y="1"/>
                  <a:pt x="32" y="3"/>
                </a:cubicBezTo>
                <a:cubicBezTo>
                  <a:pt x="30" y="6"/>
                  <a:pt x="28" y="8"/>
                  <a:pt x="28" y="12"/>
                </a:cubicBezTo>
                <a:cubicBezTo>
                  <a:pt x="28" y="13"/>
                  <a:pt x="29" y="13"/>
                  <a:pt x="29" y="14"/>
                </a:cubicBezTo>
                <a:cubicBezTo>
                  <a:pt x="19" y="14"/>
                  <a:pt x="11" y="10"/>
                  <a:pt x="4" y="2"/>
                </a:cubicBezTo>
                <a:cubicBezTo>
                  <a:pt x="3" y="4"/>
                  <a:pt x="3" y="6"/>
                  <a:pt x="3" y="8"/>
                </a:cubicBezTo>
                <a:cubicBezTo>
                  <a:pt x="3" y="12"/>
                  <a:pt x="5" y="15"/>
                  <a:pt x="8" y="18"/>
                </a:cubicBezTo>
                <a:cubicBezTo>
                  <a:pt x="6" y="18"/>
                  <a:pt x="4" y="17"/>
                  <a:pt x="3" y="16"/>
                </a:cubicBezTo>
                <a:cubicBezTo>
                  <a:pt x="3" y="19"/>
                  <a:pt x="4" y="22"/>
                  <a:pt x="5" y="24"/>
                </a:cubicBezTo>
                <a:cubicBezTo>
                  <a:pt x="7" y="26"/>
                  <a:pt x="9" y="27"/>
                  <a:pt x="12" y="28"/>
                </a:cubicBezTo>
                <a:cubicBezTo>
                  <a:pt x="11" y="28"/>
                  <a:pt x="10" y="28"/>
                  <a:pt x="9" y="28"/>
                </a:cubicBezTo>
                <a:cubicBezTo>
                  <a:pt x="8" y="28"/>
                  <a:pt x="7" y="28"/>
                  <a:pt x="7" y="28"/>
                </a:cubicBezTo>
                <a:cubicBezTo>
                  <a:pt x="8" y="30"/>
                  <a:pt x="9" y="32"/>
                  <a:pt x="11" y="34"/>
                </a:cubicBezTo>
                <a:cubicBezTo>
                  <a:pt x="13" y="35"/>
                  <a:pt x="15" y="36"/>
                  <a:pt x="18" y="36"/>
                </a:cubicBezTo>
                <a:cubicBezTo>
                  <a:pt x="14" y="40"/>
                  <a:pt x="9" y="41"/>
                  <a:pt x="3" y="41"/>
                </a:cubicBezTo>
                <a:cubicBezTo>
                  <a:pt x="2" y="41"/>
                  <a:pt x="1" y="41"/>
                  <a:pt x="0" y="41"/>
                </a:cubicBezTo>
                <a:cubicBezTo>
                  <a:pt x="6" y="45"/>
                  <a:pt x="12" y="46"/>
                  <a:pt x="19" y="46"/>
                </a:cubicBezTo>
                <a:cubicBezTo>
                  <a:pt x="25" y="46"/>
                  <a:pt x="31" y="45"/>
                  <a:pt x="37" y="41"/>
                </a:cubicBezTo>
                <a:cubicBezTo>
                  <a:pt x="42" y="38"/>
                  <a:pt x="46" y="34"/>
                  <a:pt x="48" y="29"/>
                </a:cubicBezTo>
                <a:cubicBezTo>
                  <a:pt x="51" y="24"/>
                  <a:pt x="52" y="18"/>
                  <a:pt x="52" y="13"/>
                </a:cubicBezTo>
                <a:cubicBezTo>
                  <a:pt x="52" y="11"/>
                  <a:pt x="52" y="11"/>
                  <a:pt x="52" y="11"/>
                </a:cubicBezTo>
                <a:cubicBezTo>
                  <a:pt x="55" y="10"/>
                  <a:pt x="56" y="8"/>
                  <a:pt x="58" y="5"/>
                </a:cubicBezTo>
                <a:cubicBezTo>
                  <a:pt x="56" y="6"/>
                  <a:pt x="54" y="7"/>
                  <a:pt x="51" y="7"/>
                </a:cubicBezTo>
                <a:close/>
                <a:moveTo>
                  <a:pt x="51" y="7"/>
                </a:moveTo>
                <a:cubicBezTo>
                  <a:pt x="51" y="7"/>
                  <a:pt x="51" y="7"/>
                  <a:pt x="51" y="7"/>
                </a:cubicBezTo>
              </a:path>
            </a:pathLst>
          </a:custGeom>
          <a:solidFill>
            <a:schemeClr val="bg1">
              <a:alpha val="5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IN"/>
          </a:p>
        </p:txBody>
      </p:sp>
      <p:sp>
        <p:nvSpPr>
          <p:cNvPr id="24" name="Slide Number Placeholder 4"/>
          <p:cNvSpPr>
            <a:spLocks noGrp="1"/>
          </p:cNvSpPr>
          <p:nvPr>
            <p:ph type="sldNum" sz="quarter" idx="12"/>
          </p:nvPr>
        </p:nvSpPr>
        <p:spPr>
          <a:xfrm>
            <a:off x="11807665" y="6248400"/>
            <a:ext cx="379572" cy="365125"/>
          </a:xfrm>
          <a:solidFill>
            <a:schemeClr val="accent3">
              <a:alpha val="50000"/>
            </a:schemeClr>
          </a:solidFill>
        </p:spPr>
        <p:txBody>
          <a:bodyPr/>
          <a:lstStyle>
            <a:lvl1pPr>
              <a:defRPr>
                <a:solidFill>
                  <a:schemeClr val="tx1">
                    <a:lumMod val="75000"/>
                    <a:lumOff val="25000"/>
                  </a:schemeClr>
                </a:solidFill>
              </a:defRPr>
            </a:lvl1pPr>
          </a:lstStyle>
          <a:p>
            <a:r>
              <a:rPr lang="en-US"/>
              <a:t>1</a:t>
            </a:r>
            <a:endParaRPr lang="en-US" dirty="0"/>
          </a:p>
        </p:txBody>
      </p:sp>
    </p:spTree>
    <p:extLst>
      <p:ext uri="{BB962C8B-B14F-4D97-AF65-F5344CB8AC3E}">
        <p14:creationId xmlns:p14="http://schemas.microsoft.com/office/powerpoint/2010/main" val="1429874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a:p>
        </p:txBody>
      </p:sp>
      <p:sp>
        <p:nvSpPr>
          <p:cNvPr id="3" name="Date Placeholder 2"/>
          <p:cNvSpPr>
            <a:spLocks noGrp="1"/>
          </p:cNvSpPr>
          <p:nvPr>
            <p:ph type="dt" sz="half" idx="10"/>
          </p:nvPr>
        </p:nvSpPr>
        <p:spPr/>
        <p:txBody>
          <a:bodyPr/>
          <a:lstStyle/>
          <a:p>
            <a:fld id="{BA66AF6C-3552-4908-B2F1-45F9137198C6}" type="datetime1">
              <a:rPr lang="en-US" smtClean="0"/>
              <a:t>9/9/23</a:t>
            </a:fld>
            <a:endParaRPr lang="en-US" dirty="0"/>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a:solidFill>
            <a:schemeClr val="accent3"/>
          </a:solidFill>
        </p:spPr>
        <p:txBody>
          <a:bodyPr/>
          <a:lstStyle>
            <a:lvl1pPr>
              <a:defRPr>
                <a:solidFill>
                  <a:schemeClr val="tx1">
                    <a:lumMod val="75000"/>
                    <a:lumOff val="25000"/>
                  </a:schemeClr>
                </a:solidFill>
              </a:defRPr>
            </a:lvl1pPr>
          </a:lstStyle>
          <a:p>
            <a:r>
              <a:rPr lang="en-US" dirty="0"/>
              <a:t>1</a:t>
            </a:r>
          </a:p>
        </p:txBody>
      </p:sp>
      <p:sp>
        <p:nvSpPr>
          <p:cNvPr id="6" name="Freeform 5"/>
          <p:cNvSpPr>
            <a:spLocks noEditPoints="1"/>
          </p:cNvSpPr>
          <p:nvPr userDrawn="1"/>
        </p:nvSpPr>
        <p:spPr bwMode="auto">
          <a:xfrm>
            <a:off x="970906" y="6342065"/>
            <a:ext cx="92075" cy="211138"/>
          </a:xfrm>
          <a:custGeom>
            <a:avLst/>
            <a:gdLst>
              <a:gd name="T0" fmla="*/ 15 w 23"/>
              <a:gd name="T1" fmla="*/ 17 h 51"/>
              <a:gd name="T2" fmla="*/ 15 w 23"/>
              <a:gd name="T3" fmla="*/ 12 h 51"/>
              <a:gd name="T4" fmla="*/ 16 w 23"/>
              <a:gd name="T5" fmla="*/ 11 h 51"/>
              <a:gd name="T6" fmla="*/ 16 w 23"/>
              <a:gd name="T7" fmla="*/ 10 h 51"/>
              <a:gd name="T8" fmla="*/ 17 w 23"/>
              <a:gd name="T9" fmla="*/ 9 h 51"/>
              <a:gd name="T10" fmla="*/ 19 w 23"/>
              <a:gd name="T11" fmla="*/ 9 h 51"/>
              <a:gd name="T12" fmla="*/ 23 w 23"/>
              <a:gd name="T13" fmla="*/ 9 h 51"/>
              <a:gd name="T14" fmla="*/ 23 w 23"/>
              <a:gd name="T15" fmla="*/ 0 h 51"/>
              <a:gd name="T16" fmla="*/ 16 w 23"/>
              <a:gd name="T17" fmla="*/ 0 h 51"/>
              <a:gd name="T18" fmla="*/ 8 w 23"/>
              <a:gd name="T19" fmla="*/ 3 h 51"/>
              <a:gd name="T20" fmla="*/ 5 w 23"/>
              <a:gd name="T21" fmla="*/ 11 h 51"/>
              <a:gd name="T22" fmla="*/ 5 w 23"/>
              <a:gd name="T23" fmla="*/ 17 h 51"/>
              <a:gd name="T24" fmla="*/ 0 w 23"/>
              <a:gd name="T25" fmla="*/ 17 h 51"/>
              <a:gd name="T26" fmla="*/ 0 w 23"/>
              <a:gd name="T27" fmla="*/ 25 h 51"/>
              <a:gd name="T28" fmla="*/ 5 w 23"/>
              <a:gd name="T29" fmla="*/ 25 h 51"/>
              <a:gd name="T30" fmla="*/ 5 w 23"/>
              <a:gd name="T31" fmla="*/ 51 h 51"/>
              <a:gd name="T32" fmla="*/ 15 w 23"/>
              <a:gd name="T33" fmla="*/ 51 h 51"/>
              <a:gd name="T34" fmla="*/ 15 w 23"/>
              <a:gd name="T35" fmla="*/ 25 h 51"/>
              <a:gd name="T36" fmla="*/ 23 w 23"/>
              <a:gd name="T37" fmla="*/ 25 h 51"/>
              <a:gd name="T38" fmla="*/ 23 w 23"/>
              <a:gd name="T39" fmla="*/ 17 h 51"/>
              <a:gd name="T40" fmla="*/ 15 w 23"/>
              <a:gd name="T41" fmla="*/ 17 h 51"/>
              <a:gd name="T42" fmla="*/ 15 w 23"/>
              <a:gd name="T43" fmla="*/ 17 h 51"/>
              <a:gd name="T44" fmla="*/ 15 w 23"/>
              <a:gd name="T45" fmla="*/ 17 h 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23" h="51">
                <a:moveTo>
                  <a:pt x="15" y="17"/>
                </a:moveTo>
                <a:cubicBezTo>
                  <a:pt x="15" y="12"/>
                  <a:pt x="15" y="12"/>
                  <a:pt x="15" y="12"/>
                </a:cubicBezTo>
                <a:cubicBezTo>
                  <a:pt x="15" y="11"/>
                  <a:pt x="16" y="11"/>
                  <a:pt x="16" y="11"/>
                </a:cubicBezTo>
                <a:cubicBezTo>
                  <a:pt x="16" y="10"/>
                  <a:pt x="16" y="10"/>
                  <a:pt x="16" y="10"/>
                </a:cubicBezTo>
                <a:cubicBezTo>
                  <a:pt x="16" y="9"/>
                  <a:pt x="17" y="9"/>
                  <a:pt x="17" y="9"/>
                </a:cubicBezTo>
                <a:cubicBezTo>
                  <a:pt x="18" y="9"/>
                  <a:pt x="18" y="9"/>
                  <a:pt x="19" y="9"/>
                </a:cubicBezTo>
                <a:cubicBezTo>
                  <a:pt x="23" y="9"/>
                  <a:pt x="23" y="9"/>
                  <a:pt x="23" y="9"/>
                </a:cubicBezTo>
                <a:cubicBezTo>
                  <a:pt x="23" y="0"/>
                  <a:pt x="23" y="0"/>
                  <a:pt x="23" y="0"/>
                </a:cubicBezTo>
                <a:cubicBezTo>
                  <a:pt x="16" y="0"/>
                  <a:pt x="16" y="0"/>
                  <a:pt x="16" y="0"/>
                </a:cubicBezTo>
                <a:cubicBezTo>
                  <a:pt x="12" y="0"/>
                  <a:pt x="9" y="1"/>
                  <a:pt x="8" y="3"/>
                </a:cubicBezTo>
                <a:cubicBezTo>
                  <a:pt x="6" y="5"/>
                  <a:pt x="5" y="7"/>
                  <a:pt x="5" y="11"/>
                </a:cubicBezTo>
                <a:cubicBezTo>
                  <a:pt x="5" y="17"/>
                  <a:pt x="5" y="17"/>
                  <a:pt x="5" y="17"/>
                </a:cubicBezTo>
                <a:cubicBezTo>
                  <a:pt x="0" y="17"/>
                  <a:pt x="0" y="17"/>
                  <a:pt x="0" y="17"/>
                </a:cubicBezTo>
                <a:cubicBezTo>
                  <a:pt x="0" y="25"/>
                  <a:pt x="0" y="25"/>
                  <a:pt x="0" y="25"/>
                </a:cubicBezTo>
                <a:cubicBezTo>
                  <a:pt x="5" y="25"/>
                  <a:pt x="5" y="25"/>
                  <a:pt x="5" y="25"/>
                </a:cubicBezTo>
                <a:cubicBezTo>
                  <a:pt x="5" y="51"/>
                  <a:pt x="5" y="51"/>
                  <a:pt x="5" y="51"/>
                </a:cubicBezTo>
                <a:cubicBezTo>
                  <a:pt x="15" y="51"/>
                  <a:pt x="15" y="51"/>
                  <a:pt x="15" y="51"/>
                </a:cubicBezTo>
                <a:cubicBezTo>
                  <a:pt x="15" y="25"/>
                  <a:pt x="15" y="25"/>
                  <a:pt x="15" y="25"/>
                </a:cubicBezTo>
                <a:cubicBezTo>
                  <a:pt x="23" y="25"/>
                  <a:pt x="23" y="25"/>
                  <a:pt x="23" y="25"/>
                </a:cubicBezTo>
                <a:cubicBezTo>
                  <a:pt x="23" y="17"/>
                  <a:pt x="23" y="17"/>
                  <a:pt x="23" y="17"/>
                </a:cubicBezTo>
                <a:lnTo>
                  <a:pt x="15" y="17"/>
                </a:lnTo>
                <a:close/>
                <a:moveTo>
                  <a:pt x="15" y="17"/>
                </a:moveTo>
                <a:cubicBezTo>
                  <a:pt x="15" y="17"/>
                  <a:pt x="15" y="17"/>
                  <a:pt x="15" y="17"/>
                </a:cubicBezTo>
              </a:path>
            </a:pathLst>
          </a:custGeom>
          <a:solidFill>
            <a:schemeClr val="tx1">
              <a:alpha val="25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IN"/>
          </a:p>
        </p:txBody>
      </p:sp>
      <p:grpSp>
        <p:nvGrpSpPr>
          <p:cNvPr id="7" name="Group 6"/>
          <p:cNvGrpSpPr/>
          <p:nvPr userDrawn="1"/>
        </p:nvGrpSpPr>
        <p:grpSpPr>
          <a:xfrm>
            <a:off x="1239373" y="6342065"/>
            <a:ext cx="217488" cy="211139"/>
            <a:chOff x="2152650" y="4338637"/>
            <a:chExt cx="217488" cy="211139"/>
          </a:xfrm>
          <a:solidFill>
            <a:schemeClr val="tx1">
              <a:alpha val="25000"/>
            </a:schemeClr>
          </a:solidFill>
        </p:grpSpPr>
        <p:sp>
          <p:nvSpPr>
            <p:cNvPr id="8" name="Rectangle 6"/>
            <p:cNvSpPr>
              <a:spLocks noChangeArrowheads="1"/>
            </p:cNvSpPr>
            <p:nvPr userDrawn="1"/>
          </p:nvSpPr>
          <p:spPr bwMode="auto">
            <a:xfrm>
              <a:off x="2157413" y="4405313"/>
              <a:ext cx="44450" cy="144463"/>
            </a:xfrm>
            <a:prstGeom prst="rect">
              <a:avLst/>
            </a:prstGeom>
            <a:grpFill/>
            <a:ln w="9525">
              <a:noFill/>
              <a:miter lim="800000"/>
              <a:headEnd/>
              <a:tailEnd/>
            </a:ln>
          </p:spPr>
          <p:txBody>
            <a:bodyPr vert="horz" wrap="square" lIns="91440" tIns="45720" rIns="91440" bIns="45720" numCol="1" anchor="t" anchorCtr="0" compatLnSpc="1">
              <a:prstTxWarp prst="textNoShape">
                <a:avLst/>
              </a:prstTxWarp>
            </a:bodyPr>
            <a:lstStyle/>
            <a:p>
              <a:endParaRPr lang="en-IN"/>
            </a:p>
          </p:txBody>
        </p:sp>
        <p:sp>
          <p:nvSpPr>
            <p:cNvPr id="9" name="Freeform 7"/>
            <p:cNvSpPr>
              <a:spLocks noEditPoints="1"/>
            </p:cNvSpPr>
            <p:nvPr userDrawn="1"/>
          </p:nvSpPr>
          <p:spPr bwMode="auto">
            <a:xfrm>
              <a:off x="2225675" y="4405313"/>
              <a:ext cx="144463" cy="144463"/>
            </a:xfrm>
            <a:custGeom>
              <a:avLst/>
              <a:gdLst>
                <a:gd name="T0" fmla="*/ 32 w 36"/>
                <a:gd name="T1" fmla="*/ 3 h 35"/>
                <a:gd name="T2" fmla="*/ 22 w 36"/>
                <a:gd name="T3" fmla="*/ 0 h 35"/>
                <a:gd name="T4" fmla="*/ 18 w 36"/>
                <a:gd name="T5" fmla="*/ 0 h 35"/>
                <a:gd name="T6" fmla="*/ 15 w 36"/>
                <a:gd name="T7" fmla="*/ 2 h 35"/>
                <a:gd name="T8" fmla="*/ 13 w 36"/>
                <a:gd name="T9" fmla="*/ 3 h 35"/>
                <a:gd name="T10" fmla="*/ 12 w 36"/>
                <a:gd name="T11" fmla="*/ 5 h 35"/>
                <a:gd name="T12" fmla="*/ 12 w 36"/>
                <a:gd name="T13" fmla="*/ 0 h 35"/>
                <a:gd name="T14" fmla="*/ 0 w 36"/>
                <a:gd name="T15" fmla="*/ 0 h 35"/>
                <a:gd name="T16" fmla="*/ 0 w 36"/>
                <a:gd name="T17" fmla="*/ 2 h 35"/>
                <a:gd name="T18" fmla="*/ 0 w 36"/>
                <a:gd name="T19" fmla="*/ 12 h 35"/>
                <a:gd name="T20" fmla="*/ 0 w 36"/>
                <a:gd name="T21" fmla="*/ 35 h 35"/>
                <a:gd name="T22" fmla="*/ 12 w 36"/>
                <a:gd name="T23" fmla="*/ 35 h 35"/>
                <a:gd name="T24" fmla="*/ 12 w 36"/>
                <a:gd name="T25" fmla="*/ 16 h 35"/>
                <a:gd name="T26" fmla="*/ 12 w 36"/>
                <a:gd name="T27" fmla="*/ 13 h 35"/>
                <a:gd name="T28" fmla="*/ 15 w 36"/>
                <a:gd name="T29" fmla="*/ 10 h 35"/>
                <a:gd name="T30" fmla="*/ 18 w 36"/>
                <a:gd name="T31" fmla="*/ 9 h 35"/>
                <a:gd name="T32" fmla="*/ 23 w 36"/>
                <a:gd name="T33" fmla="*/ 11 h 35"/>
                <a:gd name="T34" fmla="*/ 24 w 36"/>
                <a:gd name="T35" fmla="*/ 16 h 35"/>
                <a:gd name="T36" fmla="*/ 24 w 36"/>
                <a:gd name="T37" fmla="*/ 35 h 35"/>
                <a:gd name="T38" fmla="*/ 36 w 36"/>
                <a:gd name="T39" fmla="*/ 35 h 35"/>
                <a:gd name="T40" fmla="*/ 36 w 36"/>
                <a:gd name="T41" fmla="*/ 15 h 35"/>
                <a:gd name="T42" fmla="*/ 32 w 36"/>
                <a:gd name="T43" fmla="*/ 3 h 35"/>
                <a:gd name="T44" fmla="*/ 32 w 36"/>
                <a:gd name="T45" fmla="*/ 3 h 35"/>
                <a:gd name="T46" fmla="*/ 32 w 36"/>
                <a:gd name="T47" fmla="*/ 3 h 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36" h="35">
                  <a:moveTo>
                    <a:pt x="32" y="3"/>
                  </a:moveTo>
                  <a:cubicBezTo>
                    <a:pt x="29" y="1"/>
                    <a:pt x="26" y="0"/>
                    <a:pt x="22" y="0"/>
                  </a:cubicBezTo>
                  <a:cubicBezTo>
                    <a:pt x="21" y="0"/>
                    <a:pt x="19" y="0"/>
                    <a:pt x="18" y="0"/>
                  </a:cubicBezTo>
                  <a:cubicBezTo>
                    <a:pt x="17" y="0"/>
                    <a:pt x="16" y="1"/>
                    <a:pt x="15" y="2"/>
                  </a:cubicBezTo>
                  <a:cubicBezTo>
                    <a:pt x="14" y="2"/>
                    <a:pt x="14" y="3"/>
                    <a:pt x="13" y="3"/>
                  </a:cubicBezTo>
                  <a:cubicBezTo>
                    <a:pt x="13" y="4"/>
                    <a:pt x="12" y="5"/>
                    <a:pt x="12" y="5"/>
                  </a:cubicBezTo>
                  <a:cubicBezTo>
                    <a:pt x="12" y="0"/>
                    <a:pt x="12" y="0"/>
                    <a:pt x="12" y="0"/>
                  </a:cubicBezTo>
                  <a:cubicBezTo>
                    <a:pt x="0" y="0"/>
                    <a:pt x="0" y="0"/>
                    <a:pt x="0" y="0"/>
                  </a:cubicBezTo>
                  <a:cubicBezTo>
                    <a:pt x="0" y="2"/>
                    <a:pt x="0" y="2"/>
                    <a:pt x="0" y="2"/>
                  </a:cubicBezTo>
                  <a:cubicBezTo>
                    <a:pt x="0" y="3"/>
                    <a:pt x="0" y="7"/>
                    <a:pt x="0" y="12"/>
                  </a:cubicBezTo>
                  <a:cubicBezTo>
                    <a:pt x="0" y="18"/>
                    <a:pt x="0" y="26"/>
                    <a:pt x="0" y="35"/>
                  </a:cubicBezTo>
                  <a:cubicBezTo>
                    <a:pt x="12" y="35"/>
                    <a:pt x="12" y="35"/>
                    <a:pt x="12" y="35"/>
                  </a:cubicBezTo>
                  <a:cubicBezTo>
                    <a:pt x="12" y="16"/>
                    <a:pt x="12" y="16"/>
                    <a:pt x="12" y="16"/>
                  </a:cubicBezTo>
                  <a:cubicBezTo>
                    <a:pt x="12" y="14"/>
                    <a:pt x="12" y="14"/>
                    <a:pt x="12" y="13"/>
                  </a:cubicBezTo>
                  <a:cubicBezTo>
                    <a:pt x="13" y="12"/>
                    <a:pt x="14" y="11"/>
                    <a:pt x="15" y="10"/>
                  </a:cubicBezTo>
                  <a:cubicBezTo>
                    <a:pt x="15" y="9"/>
                    <a:pt x="17" y="9"/>
                    <a:pt x="18" y="9"/>
                  </a:cubicBezTo>
                  <a:cubicBezTo>
                    <a:pt x="20" y="9"/>
                    <a:pt x="22" y="9"/>
                    <a:pt x="23" y="11"/>
                  </a:cubicBezTo>
                  <a:cubicBezTo>
                    <a:pt x="24" y="12"/>
                    <a:pt x="24" y="14"/>
                    <a:pt x="24" y="16"/>
                  </a:cubicBezTo>
                  <a:cubicBezTo>
                    <a:pt x="24" y="35"/>
                    <a:pt x="24" y="35"/>
                    <a:pt x="24" y="35"/>
                  </a:cubicBezTo>
                  <a:cubicBezTo>
                    <a:pt x="36" y="35"/>
                    <a:pt x="36" y="35"/>
                    <a:pt x="36" y="35"/>
                  </a:cubicBezTo>
                  <a:cubicBezTo>
                    <a:pt x="36" y="15"/>
                    <a:pt x="36" y="15"/>
                    <a:pt x="36" y="15"/>
                  </a:cubicBezTo>
                  <a:cubicBezTo>
                    <a:pt x="36" y="10"/>
                    <a:pt x="34" y="6"/>
                    <a:pt x="32" y="3"/>
                  </a:cubicBezTo>
                  <a:close/>
                  <a:moveTo>
                    <a:pt x="32" y="3"/>
                  </a:moveTo>
                  <a:cubicBezTo>
                    <a:pt x="32" y="3"/>
                    <a:pt x="32" y="3"/>
                    <a:pt x="32" y="3"/>
                  </a:cubicBezTo>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IN"/>
            </a:p>
          </p:txBody>
        </p:sp>
        <p:sp>
          <p:nvSpPr>
            <p:cNvPr id="10" name="Freeform 8"/>
            <p:cNvSpPr>
              <a:spLocks noEditPoints="1"/>
            </p:cNvSpPr>
            <p:nvPr userDrawn="1"/>
          </p:nvSpPr>
          <p:spPr bwMode="auto">
            <a:xfrm>
              <a:off x="2152650" y="4338637"/>
              <a:ext cx="52388" cy="50800"/>
            </a:xfrm>
            <a:custGeom>
              <a:avLst/>
              <a:gdLst>
                <a:gd name="T0" fmla="*/ 6 w 13"/>
                <a:gd name="T1" fmla="*/ 0 h 12"/>
                <a:gd name="T2" fmla="*/ 2 w 13"/>
                <a:gd name="T3" fmla="*/ 1 h 12"/>
                <a:gd name="T4" fmla="*/ 0 w 13"/>
                <a:gd name="T5" fmla="*/ 6 h 12"/>
                <a:gd name="T6" fmla="*/ 2 w 13"/>
                <a:gd name="T7" fmla="*/ 10 h 12"/>
                <a:gd name="T8" fmla="*/ 6 w 13"/>
                <a:gd name="T9" fmla="*/ 12 h 12"/>
                <a:gd name="T10" fmla="*/ 6 w 13"/>
                <a:gd name="T11" fmla="*/ 12 h 12"/>
                <a:gd name="T12" fmla="*/ 11 w 13"/>
                <a:gd name="T13" fmla="*/ 10 h 12"/>
                <a:gd name="T14" fmla="*/ 13 w 13"/>
                <a:gd name="T15" fmla="*/ 6 h 12"/>
                <a:gd name="T16" fmla="*/ 11 w 13"/>
                <a:gd name="T17" fmla="*/ 1 h 12"/>
                <a:gd name="T18" fmla="*/ 6 w 13"/>
                <a:gd name="T19" fmla="*/ 0 h 12"/>
                <a:gd name="T20" fmla="*/ 6 w 13"/>
                <a:gd name="T21" fmla="*/ 0 h 12"/>
                <a:gd name="T22" fmla="*/ 6 w 13"/>
                <a:gd name="T23" fmla="*/ 0 h 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3" h="12">
                  <a:moveTo>
                    <a:pt x="6" y="0"/>
                  </a:moveTo>
                  <a:cubicBezTo>
                    <a:pt x="4" y="0"/>
                    <a:pt x="3" y="0"/>
                    <a:pt x="2" y="1"/>
                  </a:cubicBezTo>
                  <a:cubicBezTo>
                    <a:pt x="0" y="2"/>
                    <a:pt x="0" y="4"/>
                    <a:pt x="0" y="6"/>
                  </a:cubicBezTo>
                  <a:cubicBezTo>
                    <a:pt x="0" y="7"/>
                    <a:pt x="0" y="9"/>
                    <a:pt x="2" y="10"/>
                  </a:cubicBezTo>
                  <a:cubicBezTo>
                    <a:pt x="3" y="11"/>
                    <a:pt x="4" y="12"/>
                    <a:pt x="6" y="12"/>
                  </a:cubicBezTo>
                  <a:cubicBezTo>
                    <a:pt x="6" y="12"/>
                    <a:pt x="6" y="12"/>
                    <a:pt x="6" y="12"/>
                  </a:cubicBezTo>
                  <a:cubicBezTo>
                    <a:pt x="8" y="12"/>
                    <a:pt x="10" y="11"/>
                    <a:pt x="11" y="10"/>
                  </a:cubicBezTo>
                  <a:cubicBezTo>
                    <a:pt x="12" y="9"/>
                    <a:pt x="13" y="7"/>
                    <a:pt x="13" y="6"/>
                  </a:cubicBezTo>
                  <a:cubicBezTo>
                    <a:pt x="13" y="4"/>
                    <a:pt x="12" y="2"/>
                    <a:pt x="11" y="1"/>
                  </a:cubicBezTo>
                  <a:cubicBezTo>
                    <a:pt x="10" y="0"/>
                    <a:pt x="8" y="0"/>
                    <a:pt x="6" y="0"/>
                  </a:cubicBezTo>
                  <a:close/>
                  <a:moveTo>
                    <a:pt x="6" y="0"/>
                  </a:moveTo>
                  <a:cubicBezTo>
                    <a:pt x="6" y="0"/>
                    <a:pt x="6" y="0"/>
                    <a:pt x="6" y="0"/>
                  </a:cubicBezTo>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IN"/>
            </a:p>
          </p:txBody>
        </p:sp>
      </p:grpSp>
      <p:sp>
        <p:nvSpPr>
          <p:cNvPr id="11" name="Freeform 9"/>
          <p:cNvSpPr>
            <a:spLocks noEditPoints="1"/>
          </p:cNvSpPr>
          <p:nvPr userDrawn="1"/>
        </p:nvSpPr>
        <p:spPr bwMode="auto">
          <a:xfrm>
            <a:off x="590647" y="6352384"/>
            <a:ext cx="233363" cy="190500"/>
          </a:xfrm>
          <a:custGeom>
            <a:avLst/>
            <a:gdLst>
              <a:gd name="T0" fmla="*/ 51 w 58"/>
              <a:gd name="T1" fmla="*/ 7 h 46"/>
              <a:gd name="T2" fmla="*/ 56 w 58"/>
              <a:gd name="T3" fmla="*/ 1 h 46"/>
              <a:gd name="T4" fmla="*/ 49 w 58"/>
              <a:gd name="T5" fmla="*/ 3 h 46"/>
              <a:gd name="T6" fmla="*/ 40 w 58"/>
              <a:gd name="T7" fmla="*/ 0 h 46"/>
              <a:gd name="T8" fmla="*/ 32 w 58"/>
              <a:gd name="T9" fmla="*/ 3 h 46"/>
              <a:gd name="T10" fmla="*/ 28 w 58"/>
              <a:gd name="T11" fmla="*/ 12 h 46"/>
              <a:gd name="T12" fmla="*/ 29 w 58"/>
              <a:gd name="T13" fmla="*/ 14 h 46"/>
              <a:gd name="T14" fmla="*/ 4 w 58"/>
              <a:gd name="T15" fmla="*/ 2 h 46"/>
              <a:gd name="T16" fmla="*/ 3 w 58"/>
              <a:gd name="T17" fmla="*/ 8 h 46"/>
              <a:gd name="T18" fmla="*/ 8 w 58"/>
              <a:gd name="T19" fmla="*/ 18 h 46"/>
              <a:gd name="T20" fmla="*/ 3 w 58"/>
              <a:gd name="T21" fmla="*/ 16 h 46"/>
              <a:gd name="T22" fmla="*/ 5 w 58"/>
              <a:gd name="T23" fmla="*/ 24 h 46"/>
              <a:gd name="T24" fmla="*/ 12 w 58"/>
              <a:gd name="T25" fmla="*/ 28 h 46"/>
              <a:gd name="T26" fmla="*/ 9 w 58"/>
              <a:gd name="T27" fmla="*/ 28 h 46"/>
              <a:gd name="T28" fmla="*/ 7 w 58"/>
              <a:gd name="T29" fmla="*/ 28 h 46"/>
              <a:gd name="T30" fmla="*/ 11 w 58"/>
              <a:gd name="T31" fmla="*/ 34 h 46"/>
              <a:gd name="T32" fmla="*/ 18 w 58"/>
              <a:gd name="T33" fmla="*/ 36 h 46"/>
              <a:gd name="T34" fmla="*/ 3 w 58"/>
              <a:gd name="T35" fmla="*/ 41 h 46"/>
              <a:gd name="T36" fmla="*/ 0 w 58"/>
              <a:gd name="T37" fmla="*/ 41 h 46"/>
              <a:gd name="T38" fmla="*/ 19 w 58"/>
              <a:gd name="T39" fmla="*/ 46 h 46"/>
              <a:gd name="T40" fmla="*/ 37 w 58"/>
              <a:gd name="T41" fmla="*/ 41 h 46"/>
              <a:gd name="T42" fmla="*/ 48 w 58"/>
              <a:gd name="T43" fmla="*/ 29 h 46"/>
              <a:gd name="T44" fmla="*/ 52 w 58"/>
              <a:gd name="T45" fmla="*/ 13 h 46"/>
              <a:gd name="T46" fmla="*/ 52 w 58"/>
              <a:gd name="T47" fmla="*/ 11 h 46"/>
              <a:gd name="T48" fmla="*/ 58 w 58"/>
              <a:gd name="T49" fmla="*/ 5 h 46"/>
              <a:gd name="T50" fmla="*/ 51 w 58"/>
              <a:gd name="T51" fmla="*/ 7 h 46"/>
              <a:gd name="T52" fmla="*/ 51 w 58"/>
              <a:gd name="T53" fmla="*/ 7 h 46"/>
              <a:gd name="T54" fmla="*/ 51 w 58"/>
              <a:gd name="T55" fmla="*/ 7 h 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58" h="46">
                <a:moveTo>
                  <a:pt x="51" y="7"/>
                </a:moveTo>
                <a:cubicBezTo>
                  <a:pt x="54" y="6"/>
                  <a:pt x="56" y="3"/>
                  <a:pt x="56" y="1"/>
                </a:cubicBezTo>
                <a:cubicBezTo>
                  <a:pt x="54" y="2"/>
                  <a:pt x="51" y="3"/>
                  <a:pt x="49" y="3"/>
                </a:cubicBezTo>
                <a:cubicBezTo>
                  <a:pt x="47" y="1"/>
                  <a:pt x="44" y="0"/>
                  <a:pt x="40" y="0"/>
                </a:cubicBezTo>
                <a:cubicBezTo>
                  <a:pt x="37" y="0"/>
                  <a:pt x="34" y="1"/>
                  <a:pt x="32" y="3"/>
                </a:cubicBezTo>
                <a:cubicBezTo>
                  <a:pt x="30" y="6"/>
                  <a:pt x="28" y="8"/>
                  <a:pt x="28" y="12"/>
                </a:cubicBezTo>
                <a:cubicBezTo>
                  <a:pt x="28" y="13"/>
                  <a:pt x="29" y="13"/>
                  <a:pt x="29" y="14"/>
                </a:cubicBezTo>
                <a:cubicBezTo>
                  <a:pt x="19" y="14"/>
                  <a:pt x="11" y="10"/>
                  <a:pt x="4" y="2"/>
                </a:cubicBezTo>
                <a:cubicBezTo>
                  <a:pt x="3" y="4"/>
                  <a:pt x="3" y="6"/>
                  <a:pt x="3" y="8"/>
                </a:cubicBezTo>
                <a:cubicBezTo>
                  <a:pt x="3" y="12"/>
                  <a:pt x="5" y="15"/>
                  <a:pt x="8" y="18"/>
                </a:cubicBezTo>
                <a:cubicBezTo>
                  <a:pt x="6" y="18"/>
                  <a:pt x="4" y="17"/>
                  <a:pt x="3" y="16"/>
                </a:cubicBezTo>
                <a:cubicBezTo>
                  <a:pt x="3" y="19"/>
                  <a:pt x="4" y="22"/>
                  <a:pt x="5" y="24"/>
                </a:cubicBezTo>
                <a:cubicBezTo>
                  <a:pt x="7" y="26"/>
                  <a:pt x="9" y="27"/>
                  <a:pt x="12" y="28"/>
                </a:cubicBezTo>
                <a:cubicBezTo>
                  <a:pt x="11" y="28"/>
                  <a:pt x="10" y="28"/>
                  <a:pt x="9" y="28"/>
                </a:cubicBezTo>
                <a:cubicBezTo>
                  <a:pt x="8" y="28"/>
                  <a:pt x="7" y="28"/>
                  <a:pt x="7" y="28"/>
                </a:cubicBezTo>
                <a:cubicBezTo>
                  <a:pt x="8" y="30"/>
                  <a:pt x="9" y="32"/>
                  <a:pt x="11" y="34"/>
                </a:cubicBezTo>
                <a:cubicBezTo>
                  <a:pt x="13" y="35"/>
                  <a:pt x="15" y="36"/>
                  <a:pt x="18" y="36"/>
                </a:cubicBezTo>
                <a:cubicBezTo>
                  <a:pt x="14" y="40"/>
                  <a:pt x="9" y="41"/>
                  <a:pt x="3" y="41"/>
                </a:cubicBezTo>
                <a:cubicBezTo>
                  <a:pt x="2" y="41"/>
                  <a:pt x="1" y="41"/>
                  <a:pt x="0" y="41"/>
                </a:cubicBezTo>
                <a:cubicBezTo>
                  <a:pt x="6" y="45"/>
                  <a:pt x="12" y="46"/>
                  <a:pt x="19" y="46"/>
                </a:cubicBezTo>
                <a:cubicBezTo>
                  <a:pt x="25" y="46"/>
                  <a:pt x="31" y="45"/>
                  <a:pt x="37" y="41"/>
                </a:cubicBezTo>
                <a:cubicBezTo>
                  <a:pt x="42" y="38"/>
                  <a:pt x="46" y="34"/>
                  <a:pt x="48" y="29"/>
                </a:cubicBezTo>
                <a:cubicBezTo>
                  <a:pt x="51" y="24"/>
                  <a:pt x="52" y="18"/>
                  <a:pt x="52" y="13"/>
                </a:cubicBezTo>
                <a:cubicBezTo>
                  <a:pt x="52" y="11"/>
                  <a:pt x="52" y="11"/>
                  <a:pt x="52" y="11"/>
                </a:cubicBezTo>
                <a:cubicBezTo>
                  <a:pt x="55" y="10"/>
                  <a:pt x="56" y="8"/>
                  <a:pt x="58" y="5"/>
                </a:cubicBezTo>
                <a:cubicBezTo>
                  <a:pt x="56" y="6"/>
                  <a:pt x="54" y="7"/>
                  <a:pt x="51" y="7"/>
                </a:cubicBezTo>
                <a:close/>
                <a:moveTo>
                  <a:pt x="51" y="7"/>
                </a:moveTo>
                <a:cubicBezTo>
                  <a:pt x="51" y="7"/>
                  <a:pt x="51" y="7"/>
                  <a:pt x="51" y="7"/>
                </a:cubicBezTo>
              </a:path>
            </a:pathLst>
          </a:custGeom>
          <a:solidFill>
            <a:schemeClr val="tx1">
              <a:alpha val="25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IN"/>
          </a:p>
        </p:txBody>
      </p:sp>
    </p:spTree>
    <p:extLst>
      <p:ext uri="{BB962C8B-B14F-4D97-AF65-F5344CB8AC3E}">
        <p14:creationId xmlns:p14="http://schemas.microsoft.com/office/powerpoint/2010/main" val="9845643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bg>
      <p:bgPr>
        <a:solidFill>
          <a:schemeClr val="bg1">
            <a:alpha val="80000"/>
          </a:schemeClr>
        </a:solidFill>
        <a:effectLst/>
      </p:bgPr>
    </p:b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EDAEF63-FBF5-4459-BC63-41A148B09500}" type="datetime1">
              <a:rPr lang="en-US" smtClean="0"/>
              <a:t>9/9/23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a:solidFill>
            <a:schemeClr val="accent3">
              <a:alpha val="50000"/>
            </a:schemeClr>
          </a:solidFill>
        </p:spPr>
        <p:txBody>
          <a:bodyPr/>
          <a:lstStyle>
            <a:lvl1pPr>
              <a:defRPr>
                <a:solidFill>
                  <a:schemeClr val="tx1">
                    <a:lumMod val="65000"/>
                    <a:lumOff val="35000"/>
                  </a:schemeClr>
                </a:solidFill>
              </a:defRPr>
            </a:lvl1pPr>
          </a:lstStyle>
          <a:p>
            <a:fld id="{96E69268-9C8B-4EBF-A9EE-DC5DC2D48DC3}" type="slidenum">
              <a:rPr lang="en-US" smtClean="0"/>
              <a:pPr/>
              <a:t>‹#›</a:t>
            </a:fld>
            <a:endParaRPr lang="en-US" dirty="0"/>
          </a:p>
        </p:txBody>
      </p:sp>
      <p:sp>
        <p:nvSpPr>
          <p:cNvPr id="5" name="Freeform 5"/>
          <p:cNvSpPr>
            <a:spLocks noEditPoints="1"/>
          </p:cNvSpPr>
          <p:nvPr userDrawn="1"/>
        </p:nvSpPr>
        <p:spPr bwMode="auto">
          <a:xfrm>
            <a:off x="970906" y="6342065"/>
            <a:ext cx="92075" cy="211138"/>
          </a:xfrm>
          <a:custGeom>
            <a:avLst/>
            <a:gdLst>
              <a:gd name="T0" fmla="*/ 15 w 23"/>
              <a:gd name="T1" fmla="*/ 17 h 51"/>
              <a:gd name="T2" fmla="*/ 15 w 23"/>
              <a:gd name="T3" fmla="*/ 12 h 51"/>
              <a:gd name="T4" fmla="*/ 16 w 23"/>
              <a:gd name="T5" fmla="*/ 11 h 51"/>
              <a:gd name="T6" fmla="*/ 16 w 23"/>
              <a:gd name="T7" fmla="*/ 10 h 51"/>
              <a:gd name="T8" fmla="*/ 17 w 23"/>
              <a:gd name="T9" fmla="*/ 9 h 51"/>
              <a:gd name="T10" fmla="*/ 19 w 23"/>
              <a:gd name="T11" fmla="*/ 9 h 51"/>
              <a:gd name="T12" fmla="*/ 23 w 23"/>
              <a:gd name="T13" fmla="*/ 9 h 51"/>
              <a:gd name="T14" fmla="*/ 23 w 23"/>
              <a:gd name="T15" fmla="*/ 0 h 51"/>
              <a:gd name="T16" fmla="*/ 16 w 23"/>
              <a:gd name="T17" fmla="*/ 0 h 51"/>
              <a:gd name="T18" fmla="*/ 8 w 23"/>
              <a:gd name="T19" fmla="*/ 3 h 51"/>
              <a:gd name="T20" fmla="*/ 5 w 23"/>
              <a:gd name="T21" fmla="*/ 11 h 51"/>
              <a:gd name="T22" fmla="*/ 5 w 23"/>
              <a:gd name="T23" fmla="*/ 17 h 51"/>
              <a:gd name="T24" fmla="*/ 0 w 23"/>
              <a:gd name="T25" fmla="*/ 17 h 51"/>
              <a:gd name="T26" fmla="*/ 0 w 23"/>
              <a:gd name="T27" fmla="*/ 25 h 51"/>
              <a:gd name="T28" fmla="*/ 5 w 23"/>
              <a:gd name="T29" fmla="*/ 25 h 51"/>
              <a:gd name="T30" fmla="*/ 5 w 23"/>
              <a:gd name="T31" fmla="*/ 51 h 51"/>
              <a:gd name="T32" fmla="*/ 15 w 23"/>
              <a:gd name="T33" fmla="*/ 51 h 51"/>
              <a:gd name="T34" fmla="*/ 15 w 23"/>
              <a:gd name="T35" fmla="*/ 25 h 51"/>
              <a:gd name="T36" fmla="*/ 23 w 23"/>
              <a:gd name="T37" fmla="*/ 25 h 51"/>
              <a:gd name="T38" fmla="*/ 23 w 23"/>
              <a:gd name="T39" fmla="*/ 17 h 51"/>
              <a:gd name="T40" fmla="*/ 15 w 23"/>
              <a:gd name="T41" fmla="*/ 17 h 51"/>
              <a:gd name="T42" fmla="*/ 15 w 23"/>
              <a:gd name="T43" fmla="*/ 17 h 51"/>
              <a:gd name="T44" fmla="*/ 15 w 23"/>
              <a:gd name="T45" fmla="*/ 17 h 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23" h="51">
                <a:moveTo>
                  <a:pt x="15" y="17"/>
                </a:moveTo>
                <a:cubicBezTo>
                  <a:pt x="15" y="12"/>
                  <a:pt x="15" y="12"/>
                  <a:pt x="15" y="12"/>
                </a:cubicBezTo>
                <a:cubicBezTo>
                  <a:pt x="15" y="11"/>
                  <a:pt x="16" y="11"/>
                  <a:pt x="16" y="11"/>
                </a:cubicBezTo>
                <a:cubicBezTo>
                  <a:pt x="16" y="10"/>
                  <a:pt x="16" y="10"/>
                  <a:pt x="16" y="10"/>
                </a:cubicBezTo>
                <a:cubicBezTo>
                  <a:pt x="16" y="9"/>
                  <a:pt x="17" y="9"/>
                  <a:pt x="17" y="9"/>
                </a:cubicBezTo>
                <a:cubicBezTo>
                  <a:pt x="18" y="9"/>
                  <a:pt x="18" y="9"/>
                  <a:pt x="19" y="9"/>
                </a:cubicBezTo>
                <a:cubicBezTo>
                  <a:pt x="23" y="9"/>
                  <a:pt x="23" y="9"/>
                  <a:pt x="23" y="9"/>
                </a:cubicBezTo>
                <a:cubicBezTo>
                  <a:pt x="23" y="0"/>
                  <a:pt x="23" y="0"/>
                  <a:pt x="23" y="0"/>
                </a:cubicBezTo>
                <a:cubicBezTo>
                  <a:pt x="16" y="0"/>
                  <a:pt x="16" y="0"/>
                  <a:pt x="16" y="0"/>
                </a:cubicBezTo>
                <a:cubicBezTo>
                  <a:pt x="12" y="0"/>
                  <a:pt x="9" y="1"/>
                  <a:pt x="8" y="3"/>
                </a:cubicBezTo>
                <a:cubicBezTo>
                  <a:pt x="6" y="5"/>
                  <a:pt x="5" y="7"/>
                  <a:pt x="5" y="11"/>
                </a:cubicBezTo>
                <a:cubicBezTo>
                  <a:pt x="5" y="17"/>
                  <a:pt x="5" y="17"/>
                  <a:pt x="5" y="17"/>
                </a:cubicBezTo>
                <a:cubicBezTo>
                  <a:pt x="0" y="17"/>
                  <a:pt x="0" y="17"/>
                  <a:pt x="0" y="17"/>
                </a:cubicBezTo>
                <a:cubicBezTo>
                  <a:pt x="0" y="25"/>
                  <a:pt x="0" y="25"/>
                  <a:pt x="0" y="25"/>
                </a:cubicBezTo>
                <a:cubicBezTo>
                  <a:pt x="5" y="25"/>
                  <a:pt x="5" y="25"/>
                  <a:pt x="5" y="25"/>
                </a:cubicBezTo>
                <a:cubicBezTo>
                  <a:pt x="5" y="51"/>
                  <a:pt x="5" y="51"/>
                  <a:pt x="5" y="51"/>
                </a:cubicBezTo>
                <a:cubicBezTo>
                  <a:pt x="15" y="51"/>
                  <a:pt x="15" y="51"/>
                  <a:pt x="15" y="51"/>
                </a:cubicBezTo>
                <a:cubicBezTo>
                  <a:pt x="15" y="25"/>
                  <a:pt x="15" y="25"/>
                  <a:pt x="15" y="25"/>
                </a:cubicBezTo>
                <a:cubicBezTo>
                  <a:pt x="23" y="25"/>
                  <a:pt x="23" y="25"/>
                  <a:pt x="23" y="25"/>
                </a:cubicBezTo>
                <a:cubicBezTo>
                  <a:pt x="23" y="17"/>
                  <a:pt x="23" y="17"/>
                  <a:pt x="23" y="17"/>
                </a:cubicBezTo>
                <a:lnTo>
                  <a:pt x="15" y="17"/>
                </a:lnTo>
                <a:close/>
                <a:moveTo>
                  <a:pt x="15" y="17"/>
                </a:moveTo>
                <a:cubicBezTo>
                  <a:pt x="15" y="17"/>
                  <a:pt x="15" y="17"/>
                  <a:pt x="15" y="17"/>
                </a:cubicBezTo>
              </a:path>
            </a:pathLst>
          </a:custGeom>
          <a:solidFill>
            <a:schemeClr val="tx1">
              <a:alpha val="25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IN"/>
          </a:p>
        </p:txBody>
      </p:sp>
      <p:grpSp>
        <p:nvGrpSpPr>
          <p:cNvPr id="6" name="Group 5"/>
          <p:cNvGrpSpPr/>
          <p:nvPr userDrawn="1"/>
        </p:nvGrpSpPr>
        <p:grpSpPr>
          <a:xfrm>
            <a:off x="1239373" y="6342065"/>
            <a:ext cx="217488" cy="211139"/>
            <a:chOff x="2152650" y="4338637"/>
            <a:chExt cx="217488" cy="211139"/>
          </a:xfrm>
          <a:solidFill>
            <a:schemeClr val="tx1">
              <a:alpha val="25000"/>
            </a:schemeClr>
          </a:solidFill>
        </p:grpSpPr>
        <p:sp>
          <p:nvSpPr>
            <p:cNvPr id="7" name="Rectangle 6"/>
            <p:cNvSpPr>
              <a:spLocks noChangeArrowheads="1"/>
            </p:cNvSpPr>
            <p:nvPr userDrawn="1"/>
          </p:nvSpPr>
          <p:spPr bwMode="auto">
            <a:xfrm>
              <a:off x="2157413" y="4405313"/>
              <a:ext cx="44450" cy="144463"/>
            </a:xfrm>
            <a:prstGeom prst="rect">
              <a:avLst/>
            </a:prstGeom>
            <a:grpFill/>
            <a:ln w="9525">
              <a:noFill/>
              <a:miter lim="800000"/>
              <a:headEnd/>
              <a:tailEnd/>
            </a:ln>
          </p:spPr>
          <p:txBody>
            <a:bodyPr vert="horz" wrap="square" lIns="91440" tIns="45720" rIns="91440" bIns="45720" numCol="1" anchor="t" anchorCtr="0" compatLnSpc="1">
              <a:prstTxWarp prst="textNoShape">
                <a:avLst/>
              </a:prstTxWarp>
            </a:bodyPr>
            <a:lstStyle/>
            <a:p>
              <a:endParaRPr lang="en-IN"/>
            </a:p>
          </p:txBody>
        </p:sp>
        <p:sp>
          <p:nvSpPr>
            <p:cNvPr id="8" name="Freeform 7"/>
            <p:cNvSpPr>
              <a:spLocks noEditPoints="1"/>
            </p:cNvSpPr>
            <p:nvPr userDrawn="1"/>
          </p:nvSpPr>
          <p:spPr bwMode="auto">
            <a:xfrm>
              <a:off x="2225675" y="4405313"/>
              <a:ext cx="144463" cy="144463"/>
            </a:xfrm>
            <a:custGeom>
              <a:avLst/>
              <a:gdLst>
                <a:gd name="T0" fmla="*/ 32 w 36"/>
                <a:gd name="T1" fmla="*/ 3 h 35"/>
                <a:gd name="T2" fmla="*/ 22 w 36"/>
                <a:gd name="T3" fmla="*/ 0 h 35"/>
                <a:gd name="T4" fmla="*/ 18 w 36"/>
                <a:gd name="T5" fmla="*/ 0 h 35"/>
                <a:gd name="T6" fmla="*/ 15 w 36"/>
                <a:gd name="T7" fmla="*/ 2 h 35"/>
                <a:gd name="T8" fmla="*/ 13 w 36"/>
                <a:gd name="T9" fmla="*/ 3 h 35"/>
                <a:gd name="T10" fmla="*/ 12 w 36"/>
                <a:gd name="T11" fmla="*/ 5 h 35"/>
                <a:gd name="T12" fmla="*/ 12 w 36"/>
                <a:gd name="T13" fmla="*/ 0 h 35"/>
                <a:gd name="T14" fmla="*/ 0 w 36"/>
                <a:gd name="T15" fmla="*/ 0 h 35"/>
                <a:gd name="T16" fmla="*/ 0 w 36"/>
                <a:gd name="T17" fmla="*/ 2 h 35"/>
                <a:gd name="T18" fmla="*/ 0 w 36"/>
                <a:gd name="T19" fmla="*/ 12 h 35"/>
                <a:gd name="T20" fmla="*/ 0 w 36"/>
                <a:gd name="T21" fmla="*/ 35 h 35"/>
                <a:gd name="T22" fmla="*/ 12 w 36"/>
                <a:gd name="T23" fmla="*/ 35 h 35"/>
                <a:gd name="T24" fmla="*/ 12 w 36"/>
                <a:gd name="T25" fmla="*/ 16 h 35"/>
                <a:gd name="T26" fmla="*/ 12 w 36"/>
                <a:gd name="T27" fmla="*/ 13 h 35"/>
                <a:gd name="T28" fmla="*/ 15 w 36"/>
                <a:gd name="T29" fmla="*/ 10 h 35"/>
                <a:gd name="T30" fmla="*/ 18 w 36"/>
                <a:gd name="T31" fmla="*/ 9 h 35"/>
                <a:gd name="T32" fmla="*/ 23 w 36"/>
                <a:gd name="T33" fmla="*/ 11 h 35"/>
                <a:gd name="T34" fmla="*/ 24 w 36"/>
                <a:gd name="T35" fmla="*/ 16 h 35"/>
                <a:gd name="T36" fmla="*/ 24 w 36"/>
                <a:gd name="T37" fmla="*/ 35 h 35"/>
                <a:gd name="T38" fmla="*/ 36 w 36"/>
                <a:gd name="T39" fmla="*/ 35 h 35"/>
                <a:gd name="T40" fmla="*/ 36 w 36"/>
                <a:gd name="T41" fmla="*/ 15 h 35"/>
                <a:gd name="T42" fmla="*/ 32 w 36"/>
                <a:gd name="T43" fmla="*/ 3 h 35"/>
                <a:gd name="T44" fmla="*/ 32 w 36"/>
                <a:gd name="T45" fmla="*/ 3 h 35"/>
                <a:gd name="T46" fmla="*/ 32 w 36"/>
                <a:gd name="T47" fmla="*/ 3 h 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36" h="35">
                  <a:moveTo>
                    <a:pt x="32" y="3"/>
                  </a:moveTo>
                  <a:cubicBezTo>
                    <a:pt x="29" y="1"/>
                    <a:pt x="26" y="0"/>
                    <a:pt x="22" y="0"/>
                  </a:cubicBezTo>
                  <a:cubicBezTo>
                    <a:pt x="21" y="0"/>
                    <a:pt x="19" y="0"/>
                    <a:pt x="18" y="0"/>
                  </a:cubicBezTo>
                  <a:cubicBezTo>
                    <a:pt x="17" y="0"/>
                    <a:pt x="16" y="1"/>
                    <a:pt x="15" y="2"/>
                  </a:cubicBezTo>
                  <a:cubicBezTo>
                    <a:pt x="14" y="2"/>
                    <a:pt x="14" y="3"/>
                    <a:pt x="13" y="3"/>
                  </a:cubicBezTo>
                  <a:cubicBezTo>
                    <a:pt x="13" y="4"/>
                    <a:pt x="12" y="5"/>
                    <a:pt x="12" y="5"/>
                  </a:cubicBezTo>
                  <a:cubicBezTo>
                    <a:pt x="12" y="0"/>
                    <a:pt x="12" y="0"/>
                    <a:pt x="12" y="0"/>
                  </a:cubicBezTo>
                  <a:cubicBezTo>
                    <a:pt x="0" y="0"/>
                    <a:pt x="0" y="0"/>
                    <a:pt x="0" y="0"/>
                  </a:cubicBezTo>
                  <a:cubicBezTo>
                    <a:pt x="0" y="2"/>
                    <a:pt x="0" y="2"/>
                    <a:pt x="0" y="2"/>
                  </a:cubicBezTo>
                  <a:cubicBezTo>
                    <a:pt x="0" y="3"/>
                    <a:pt x="0" y="7"/>
                    <a:pt x="0" y="12"/>
                  </a:cubicBezTo>
                  <a:cubicBezTo>
                    <a:pt x="0" y="18"/>
                    <a:pt x="0" y="26"/>
                    <a:pt x="0" y="35"/>
                  </a:cubicBezTo>
                  <a:cubicBezTo>
                    <a:pt x="12" y="35"/>
                    <a:pt x="12" y="35"/>
                    <a:pt x="12" y="35"/>
                  </a:cubicBezTo>
                  <a:cubicBezTo>
                    <a:pt x="12" y="16"/>
                    <a:pt x="12" y="16"/>
                    <a:pt x="12" y="16"/>
                  </a:cubicBezTo>
                  <a:cubicBezTo>
                    <a:pt x="12" y="14"/>
                    <a:pt x="12" y="14"/>
                    <a:pt x="12" y="13"/>
                  </a:cubicBezTo>
                  <a:cubicBezTo>
                    <a:pt x="13" y="12"/>
                    <a:pt x="14" y="11"/>
                    <a:pt x="15" y="10"/>
                  </a:cubicBezTo>
                  <a:cubicBezTo>
                    <a:pt x="15" y="9"/>
                    <a:pt x="17" y="9"/>
                    <a:pt x="18" y="9"/>
                  </a:cubicBezTo>
                  <a:cubicBezTo>
                    <a:pt x="20" y="9"/>
                    <a:pt x="22" y="9"/>
                    <a:pt x="23" y="11"/>
                  </a:cubicBezTo>
                  <a:cubicBezTo>
                    <a:pt x="24" y="12"/>
                    <a:pt x="24" y="14"/>
                    <a:pt x="24" y="16"/>
                  </a:cubicBezTo>
                  <a:cubicBezTo>
                    <a:pt x="24" y="35"/>
                    <a:pt x="24" y="35"/>
                    <a:pt x="24" y="35"/>
                  </a:cubicBezTo>
                  <a:cubicBezTo>
                    <a:pt x="36" y="35"/>
                    <a:pt x="36" y="35"/>
                    <a:pt x="36" y="35"/>
                  </a:cubicBezTo>
                  <a:cubicBezTo>
                    <a:pt x="36" y="15"/>
                    <a:pt x="36" y="15"/>
                    <a:pt x="36" y="15"/>
                  </a:cubicBezTo>
                  <a:cubicBezTo>
                    <a:pt x="36" y="10"/>
                    <a:pt x="34" y="6"/>
                    <a:pt x="32" y="3"/>
                  </a:cubicBezTo>
                  <a:close/>
                  <a:moveTo>
                    <a:pt x="32" y="3"/>
                  </a:moveTo>
                  <a:cubicBezTo>
                    <a:pt x="32" y="3"/>
                    <a:pt x="32" y="3"/>
                    <a:pt x="32" y="3"/>
                  </a:cubicBezTo>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IN"/>
            </a:p>
          </p:txBody>
        </p:sp>
        <p:sp>
          <p:nvSpPr>
            <p:cNvPr id="9" name="Freeform 8"/>
            <p:cNvSpPr>
              <a:spLocks noEditPoints="1"/>
            </p:cNvSpPr>
            <p:nvPr userDrawn="1"/>
          </p:nvSpPr>
          <p:spPr bwMode="auto">
            <a:xfrm>
              <a:off x="2152650" y="4338637"/>
              <a:ext cx="52388" cy="50800"/>
            </a:xfrm>
            <a:custGeom>
              <a:avLst/>
              <a:gdLst>
                <a:gd name="T0" fmla="*/ 6 w 13"/>
                <a:gd name="T1" fmla="*/ 0 h 12"/>
                <a:gd name="T2" fmla="*/ 2 w 13"/>
                <a:gd name="T3" fmla="*/ 1 h 12"/>
                <a:gd name="T4" fmla="*/ 0 w 13"/>
                <a:gd name="T5" fmla="*/ 6 h 12"/>
                <a:gd name="T6" fmla="*/ 2 w 13"/>
                <a:gd name="T7" fmla="*/ 10 h 12"/>
                <a:gd name="T8" fmla="*/ 6 w 13"/>
                <a:gd name="T9" fmla="*/ 12 h 12"/>
                <a:gd name="T10" fmla="*/ 6 w 13"/>
                <a:gd name="T11" fmla="*/ 12 h 12"/>
                <a:gd name="T12" fmla="*/ 11 w 13"/>
                <a:gd name="T13" fmla="*/ 10 h 12"/>
                <a:gd name="T14" fmla="*/ 13 w 13"/>
                <a:gd name="T15" fmla="*/ 6 h 12"/>
                <a:gd name="T16" fmla="*/ 11 w 13"/>
                <a:gd name="T17" fmla="*/ 1 h 12"/>
                <a:gd name="T18" fmla="*/ 6 w 13"/>
                <a:gd name="T19" fmla="*/ 0 h 12"/>
                <a:gd name="T20" fmla="*/ 6 w 13"/>
                <a:gd name="T21" fmla="*/ 0 h 12"/>
                <a:gd name="T22" fmla="*/ 6 w 13"/>
                <a:gd name="T23" fmla="*/ 0 h 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3" h="12">
                  <a:moveTo>
                    <a:pt x="6" y="0"/>
                  </a:moveTo>
                  <a:cubicBezTo>
                    <a:pt x="4" y="0"/>
                    <a:pt x="3" y="0"/>
                    <a:pt x="2" y="1"/>
                  </a:cubicBezTo>
                  <a:cubicBezTo>
                    <a:pt x="0" y="2"/>
                    <a:pt x="0" y="4"/>
                    <a:pt x="0" y="6"/>
                  </a:cubicBezTo>
                  <a:cubicBezTo>
                    <a:pt x="0" y="7"/>
                    <a:pt x="0" y="9"/>
                    <a:pt x="2" y="10"/>
                  </a:cubicBezTo>
                  <a:cubicBezTo>
                    <a:pt x="3" y="11"/>
                    <a:pt x="4" y="12"/>
                    <a:pt x="6" y="12"/>
                  </a:cubicBezTo>
                  <a:cubicBezTo>
                    <a:pt x="6" y="12"/>
                    <a:pt x="6" y="12"/>
                    <a:pt x="6" y="12"/>
                  </a:cubicBezTo>
                  <a:cubicBezTo>
                    <a:pt x="8" y="12"/>
                    <a:pt x="10" y="11"/>
                    <a:pt x="11" y="10"/>
                  </a:cubicBezTo>
                  <a:cubicBezTo>
                    <a:pt x="12" y="9"/>
                    <a:pt x="13" y="7"/>
                    <a:pt x="13" y="6"/>
                  </a:cubicBezTo>
                  <a:cubicBezTo>
                    <a:pt x="13" y="4"/>
                    <a:pt x="12" y="2"/>
                    <a:pt x="11" y="1"/>
                  </a:cubicBezTo>
                  <a:cubicBezTo>
                    <a:pt x="10" y="0"/>
                    <a:pt x="8" y="0"/>
                    <a:pt x="6" y="0"/>
                  </a:cubicBezTo>
                  <a:close/>
                  <a:moveTo>
                    <a:pt x="6" y="0"/>
                  </a:moveTo>
                  <a:cubicBezTo>
                    <a:pt x="6" y="0"/>
                    <a:pt x="6" y="0"/>
                    <a:pt x="6" y="0"/>
                  </a:cubicBezTo>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IN"/>
            </a:p>
          </p:txBody>
        </p:sp>
      </p:grpSp>
      <p:sp>
        <p:nvSpPr>
          <p:cNvPr id="10" name="Freeform 9"/>
          <p:cNvSpPr>
            <a:spLocks noEditPoints="1"/>
          </p:cNvSpPr>
          <p:nvPr userDrawn="1"/>
        </p:nvSpPr>
        <p:spPr bwMode="auto">
          <a:xfrm>
            <a:off x="590647" y="6352384"/>
            <a:ext cx="233363" cy="190500"/>
          </a:xfrm>
          <a:custGeom>
            <a:avLst/>
            <a:gdLst>
              <a:gd name="T0" fmla="*/ 51 w 58"/>
              <a:gd name="T1" fmla="*/ 7 h 46"/>
              <a:gd name="T2" fmla="*/ 56 w 58"/>
              <a:gd name="T3" fmla="*/ 1 h 46"/>
              <a:gd name="T4" fmla="*/ 49 w 58"/>
              <a:gd name="T5" fmla="*/ 3 h 46"/>
              <a:gd name="T6" fmla="*/ 40 w 58"/>
              <a:gd name="T7" fmla="*/ 0 h 46"/>
              <a:gd name="T8" fmla="*/ 32 w 58"/>
              <a:gd name="T9" fmla="*/ 3 h 46"/>
              <a:gd name="T10" fmla="*/ 28 w 58"/>
              <a:gd name="T11" fmla="*/ 12 h 46"/>
              <a:gd name="T12" fmla="*/ 29 w 58"/>
              <a:gd name="T13" fmla="*/ 14 h 46"/>
              <a:gd name="T14" fmla="*/ 4 w 58"/>
              <a:gd name="T15" fmla="*/ 2 h 46"/>
              <a:gd name="T16" fmla="*/ 3 w 58"/>
              <a:gd name="T17" fmla="*/ 8 h 46"/>
              <a:gd name="T18" fmla="*/ 8 w 58"/>
              <a:gd name="T19" fmla="*/ 18 h 46"/>
              <a:gd name="T20" fmla="*/ 3 w 58"/>
              <a:gd name="T21" fmla="*/ 16 h 46"/>
              <a:gd name="T22" fmla="*/ 5 w 58"/>
              <a:gd name="T23" fmla="*/ 24 h 46"/>
              <a:gd name="T24" fmla="*/ 12 w 58"/>
              <a:gd name="T25" fmla="*/ 28 h 46"/>
              <a:gd name="T26" fmla="*/ 9 w 58"/>
              <a:gd name="T27" fmla="*/ 28 h 46"/>
              <a:gd name="T28" fmla="*/ 7 w 58"/>
              <a:gd name="T29" fmla="*/ 28 h 46"/>
              <a:gd name="T30" fmla="*/ 11 w 58"/>
              <a:gd name="T31" fmla="*/ 34 h 46"/>
              <a:gd name="T32" fmla="*/ 18 w 58"/>
              <a:gd name="T33" fmla="*/ 36 h 46"/>
              <a:gd name="T34" fmla="*/ 3 w 58"/>
              <a:gd name="T35" fmla="*/ 41 h 46"/>
              <a:gd name="T36" fmla="*/ 0 w 58"/>
              <a:gd name="T37" fmla="*/ 41 h 46"/>
              <a:gd name="T38" fmla="*/ 19 w 58"/>
              <a:gd name="T39" fmla="*/ 46 h 46"/>
              <a:gd name="T40" fmla="*/ 37 w 58"/>
              <a:gd name="T41" fmla="*/ 41 h 46"/>
              <a:gd name="T42" fmla="*/ 48 w 58"/>
              <a:gd name="T43" fmla="*/ 29 h 46"/>
              <a:gd name="T44" fmla="*/ 52 w 58"/>
              <a:gd name="T45" fmla="*/ 13 h 46"/>
              <a:gd name="T46" fmla="*/ 52 w 58"/>
              <a:gd name="T47" fmla="*/ 11 h 46"/>
              <a:gd name="T48" fmla="*/ 58 w 58"/>
              <a:gd name="T49" fmla="*/ 5 h 46"/>
              <a:gd name="T50" fmla="*/ 51 w 58"/>
              <a:gd name="T51" fmla="*/ 7 h 46"/>
              <a:gd name="T52" fmla="*/ 51 w 58"/>
              <a:gd name="T53" fmla="*/ 7 h 46"/>
              <a:gd name="T54" fmla="*/ 51 w 58"/>
              <a:gd name="T55" fmla="*/ 7 h 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58" h="46">
                <a:moveTo>
                  <a:pt x="51" y="7"/>
                </a:moveTo>
                <a:cubicBezTo>
                  <a:pt x="54" y="6"/>
                  <a:pt x="56" y="3"/>
                  <a:pt x="56" y="1"/>
                </a:cubicBezTo>
                <a:cubicBezTo>
                  <a:pt x="54" y="2"/>
                  <a:pt x="51" y="3"/>
                  <a:pt x="49" y="3"/>
                </a:cubicBezTo>
                <a:cubicBezTo>
                  <a:pt x="47" y="1"/>
                  <a:pt x="44" y="0"/>
                  <a:pt x="40" y="0"/>
                </a:cubicBezTo>
                <a:cubicBezTo>
                  <a:pt x="37" y="0"/>
                  <a:pt x="34" y="1"/>
                  <a:pt x="32" y="3"/>
                </a:cubicBezTo>
                <a:cubicBezTo>
                  <a:pt x="30" y="6"/>
                  <a:pt x="28" y="8"/>
                  <a:pt x="28" y="12"/>
                </a:cubicBezTo>
                <a:cubicBezTo>
                  <a:pt x="28" y="13"/>
                  <a:pt x="29" y="13"/>
                  <a:pt x="29" y="14"/>
                </a:cubicBezTo>
                <a:cubicBezTo>
                  <a:pt x="19" y="14"/>
                  <a:pt x="11" y="10"/>
                  <a:pt x="4" y="2"/>
                </a:cubicBezTo>
                <a:cubicBezTo>
                  <a:pt x="3" y="4"/>
                  <a:pt x="3" y="6"/>
                  <a:pt x="3" y="8"/>
                </a:cubicBezTo>
                <a:cubicBezTo>
                  <a:pt x="3" y="12"/>
                  <a:pt x="5" y="15"/>
                  <a:pt x="8" y="18"/>
                </a:cubicBezTo>
                <a:cubicBezTo>
                  <a:pt x="6" y="18"/>
                  <a:pt x="4" y="17"/>
                  <a:pt x="3" y="16"/>
                </a:cubicBezTo>
                <a:cubicBezTo>
                  <a:pt x="3" y="19"/>
                  <a:pt x="4" y="22"/>
                  <a:pt x="5" y="24"/>
                </a:cubicBezTo>
                <a:cubicBezTo>
                  <a:pt x="7" y="26"/>
                  <a:pt x="9" y="27"/>
                  <a:pt x="12" y="28"/>
                </a:cubicBezTo>
                <a:cubicBezTo>
                  <a:pt x="11" y="28"/>
                  <a:pt x="10" y="28"/>
                  <a:pt x="9" y="28"/>
                </a:cubicBezTo>
                <a:cubicBezTo>
                  <a:pt x="8" y="28"/>
                  <a:pt x="7" y="28"/>
                  <a:pt x="7" y="28"/>
                </a:cubicBezTo>
                <a:cubicBezTo>
                  <a:pt x="8" y="30"/>
                  <a:pt x="9" y="32"/>
                  <a:pt x="11" y="34"/>
                </a:cubicBezTo>
                <a:cubicBezTo>
                  <a:pt x="13" y="35"/>
                  <a:pt x="15" y="36"/>
                  <a:pt x="18" y="36"/>
                </a:cubicBezTo>
                <a:cubicBezTo>
                  <a:pt x="14" y="40"/>
                  <a:pt x="9" y="41"/>
                  <a:pt x="3" y="41"/>
                </a:cubicBezTo>
                <a:cubicBezTo>
                  <a:pt x="2" y="41"/>
                  <a:pt x="1" y="41"/>
                  <a:pt x="0" y="41"/>
                </a:cubicBezTo>
                <a:cubicBezTo>
                  <a:pt x="6" y="45"/>
                  <a:pt x="12" y="46"/>
                  <a:pt x="19" y="46"/>
                </a:cubicBezTo>
                <a:cubicBezTo>
                  <a:pt x="25" y="46"/>
                  <a:pt x="31" y="45"/>
                  <a:pt x="37" y="41"/>
                </a:cubicBezTo>
                <a:cubicBezTo>
                  <a:pt x="42" y="38"/>
                  <a:pt x="46" y="34"/>
                  <a:pt x="48" y="29"/>
                </a:cubicBezTo>
                <a:cubicBezTo>
                  <a:pt x="51" y="24"/>
                  <a:pt x="52" y="18"/>
                  <a:pt x="52" y="13"/>
                </a:cubicBezTo>
                <a:cubicBezTo>
                  <a:pt x="52" y="11"/>
                  <a:pt x="52" y="11"/>
                  <a:pt x="52" y="11"/>
                </a:cubicBezTo>
                <a:cubicBezTo>
                  <a:pt x="55" y="10"/>
                  <a:pt x="56" y="8"/>
                  <a:pt x="58" y="5"/>
                </a:cubicBezTo>
                <a:cubicBezTo>
                  <a:pt x="56" y="6"/>
                  <a:pt x="54" y="7"/>
                  <a:pt x="51" y="7"/>
                </a:cubicBezTo>
                <a:close/>
                <a:moveTo>
                  <a:pt x="51" y="7"/>
                </a:moveTo>
                <a:cubicBezTo>
                  <a:pt x="51" y="7"/>
                  <a:pt x="51" y="7"/>
                  <a:pt x="51" y="7"/>
                </a:cubicBezTo>
              </a:path>
            </a:pathLst>
          </a:custGeom>
          <a:solidFill>
            <a:schemeClr val="tx1">
              <a:alpha val="25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IN"/>
          </a:p>
        </p:txBody>
      </p:sp>
    </p:spTree>
    <p:extLst>
      <p:ext uri="{BB962C8B-B14F-4D97-AF65-F5344CB8AC3E}">
        <p14:creationId xmlns:p14="http://schemas.microsoft.com/office/powerpoint/2010/main" val="16812494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userDrawn="1">
  <p:cSld name="40_Full Blank">
    <p:spTree>
      <p:nvGrpSpPr>
        <p:cNvPr id="1" name=""/>
        <p:cNvGrpSpPr/>
        <p:nvPr/>
      </p:nvGrpSpPr>
      <p:grpSpPr>
        <a:xfrm>
          <a:off x="0" y="0"/>
          <a:ext cx="0" cy="0"/>
          <a:chOff x="0" y="0"/>
          <a:chExt cx="0" cy="0"/>
        </a:xfrm>
      </p:grpSpPr>
      <p:sp>
        <p:nvSpPr>
          <p:cNvPr id="3" name="Rectangle: Diagonal Corners Rounded 2">
            <a:extLst>
              <a:ext uri="{FF2B5EF4-FFF2-40B4-BE49-F238E27FC236}">
                <a16:creationId xmlns:a16="http://schemas.microsoft.com/office/drawing/2014/main" id="{C1F4E796-5C92-4AD1-98DC-E978C1F50387}"/>
              </a:ext>
            </a:extLst>
          </p:cNvPr>
          <p:cNvSpPr/>
          <p:nvPr userDrawn="1"/>
        </p:nvSpPr>
        <p:spPr>
          <a:xfrm>
            <a:off x="585840" y="6276705"/>
            <a:ext cx="418769" cy="422888"/>
          </a:xfrm>
          <a:prstGeom prst="round2Diag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399"/>
          </a:p>
        </p:txBody>
      </p:sp>
      <p:sp>
        <p:nvSpPr>
          <p:cNvPr id="1810" name="Slide Number Placeholder 2">
            <a:extLst>
              <a:ext uri="{FF2B5EF4-FFF2-40B4-BE49-F238E27FC236}">
                <a16:creationId xmlns:a16="http://schemas.microsoft.com/office/drawing/2014/main" id="{F2676BEE-DD25-4C1D-9F53-688D8C9028FE}"/>
              </a:ext>
            </a:extLst>
          </p:cNvPr>
          <p:cNvSpPr>
            <a:spLocks noGrp="1"/>
          </p:cNvSpPr>
          <p:nvPr>
            <p:ph type="sldNum" sz="quarter" idx="4"/>
          </p:nvPr>
        </p:nvSpPr>
        <p:spPr>
          <a:xfrm>
            <a:off x="573800" y="6313496"/>
            <a:ext cx="447229" cy="320734"/>
          </a:xfrm>
          <a:prstGeom prst="rect">
            <a:avLst/>
          </a:prstGeom>
        </p:spPr>
        <p:txBody>
          <a:bodyPr/>
          <a:lstStyle>
            <a:lvl1pPr algn="ctr">
              <a:defRPr sz="1500" b="1">
                <a:solidFill>
                  <a:schemeClr val="bg1"/>
                </a:solidFill>
                <a:latin typeface="+mn-lt"/>
              </a:defRPr>
            </a:lvl1pPr>
          </a:lstStyle>
          <a:p>
            <a:fld id="{DF774B5E-3D86-D744-9739-9A55B86C5C92}" type="slidenum">
              <a:rPr lang="en-US" smtClean="0"/>
              <a:pPr/>
              <a:t>‹#›</a:t>
            </a:fld>
            <a:endParaRPr lang="en-US" dirty="0"/>
          </a:p>
        </p:txBody>
      </p:sp>
      <p:cxnSp>
        <p:nvCxnSpPr>
          <p:cNvPr id="1816" name="Straight Connector 1815">
            <a:extLst>
              <a:ext uri="{FF2B5EF4-FFF2-40B4-BE49-F238E27FC236}">
                <a16:creationId xmlns:a16="http://schemas.microsoft.com/office/drawing/2014/main" id="{7BADDC89-C132-4C1D-9772-99E0AC00FA71}"/>
              </a:ext>
            </a:extLst>
          </p:cNvPr>
          <p:cNvCxnSpPr>
            <a:cxnSpLocks/>
          </p:cNvCxnSpPr>
          <p:nvPr userDrawn="1"/>
        </p:nvCxnSpPr>
        <p:spPr>
          <a:xfrm>
            <a:off x="1167265" y="6386412"/>
            <a:ext cx="1355" cy="252313"/>
          </a:xfrm>
          <a:prstGeom prst="line">
            <a:avLst/>
          </a:prstGeom>
          <a:ln w="19050" cap="rnd">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1817" name="Rectangle 1816">
            <a:extLst>
              <a:ext uri="{FF2B5EF4-FFF2-40B4-BE49-F238E27FC236}">
                <a16:creationId xmlns:a16="http://schemas.microsoft.com/office/drawing/2014/main" id="{5591BAC2-1D54-40A2-BAAE-305826DFA12B}"/>
              </a:ext>
            </a:extLst>
          </p:cNvPr>
          <p:cNvSpPr/>
          <p:nvPr userDrawn="1"/>
        </p:nvSpPr>
        <p:spPr>
          <a:xfrm>
            <a:off x="4405858" y="6351495"/>
            <a:ext cx="2118338" cy="323165"/>
          </a:xfrm>
          <a:prstGeom prst="rect">
            <a:avLst/>
          </a:prstGeom>
        </p:spPr>
        <p:txBody>
          <a:bodyPr wrap="square">
            <a:spAutoFit/>
          </a:bodyPr>
          <a:lstStyle/>
          <a:p>
            <a:r>
              <a:rPr lang="en-US" sz="1500" b="0" dirty="0"/>
              <a:t>Presentation Template</a:t>
            </a:r>
          </a:p>
        </p:txBody>
      </p:sp>
      <p:sp>
        <p:nvSpPr>
          <p:cNvPr id="2" name="Rectangle: Rounded Corners 1">
            <a:extLst>
              <a:ext uri="{FF2B5EF4-FFF2-40B4-BE49-F238E27FC236}">
                <a16:creationId xmlns:a16="http://schemas.microsoft.com/office/drawing/2014/main" id="{187231E7-CDA5-4F00-AB3D-D5DC140EAFDD}"/>
              </a:ext>
            </a:extLst>
          </p:cNvPr>
          <p:cNvSpPr/>
          <p:nvPr userDrawn="1"/>
        </p:nvSpPr>
        <p:spPr>
          <a:xfrm>
            <a:off x="3016259" y="6391908"/>
            <a:ext cx="1359340" cy="246816"/>
          </a:xfrm>
          <a:prstGeom prst="roundRect">
            <a:avLst>
              <a:gd name="adj" fmla="val 10526"/>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399"/>
          </a:p>
        </p:txBody>
      </p:sp>
      <p:sp>
        <p:nvSpPr>
          <p:cNvPr id="1797" name="TextBox 1796">
            <a:extLst>
              <a:ext uri="{FF2B5EF4-FFF2-40B4-BE49-F238E27FC236}">
                <a16:creationId xmlns:a16="http://schemas.microsoft.com/office/drawing/2014/main" id="{62921E27-BE0C-45DE-8685-C89FFDF990EF}"/>
              </a:ext>
            </a:extLst>
          </p:cNvPr>
          <p:cNvSpPr txBox="1"/>
          <p:nvPr userDrawn="1"/>
        </p:nvSpPr>
        <p:spPr>
          <a:xfrm>
            <a:off x="1652900" y="6346222"/>
            <a:ext cx="2832208" cy="353943"/>
          </a:xfrm>
          <a:prstGeom prst="rect">
            <a:avLst/>
          </a:prstGeom>
          <a:noFill/>
        </p:spPr>
        <p:txBody>
          <a:bodyPr wrap="square" rtlCol="0">
            <a:spAutoFit/>
          </a:bodyPr>
          <a:lstStyle/>
          <a:p>
            <a:pPr algn="l"/>
            <a:r>
              <a:rPr lang="en-US" sz="1699" dirty="0">
                <a:latin typeface="+mj-lt"/>
              </a:rPr>
              <a:t>BUSINESS </a:t>
            </a:r>
            <a:r>
              <a:rPr lang="en-US" sz="1699" dirty="0">
                <a:solidFill>
                  <a:schemeClr val="bg1"/>
                </a:solidFill>
                <a:latin typeface="+mj-lt"/>
              </a:rPr>
              <a:t>Pitch Desk</a:t>
            </a:r>
          </a:p>
        </p:txBody>
      </p:sp>
      <p:grpSp>
        <p:nvGrpSpPr>
          <p:cNvPr id="17" name="Group 16">
            <a:extLst>
              <a:ext uri="{FF2B5EF4-FFF2-40B4-BE49-F238E27FC236}">
                <a16:creationId xmlns:a16="http://schemas.microsoft.com/office/drawing/2014/main" id="{0A455C16-4AED-4BEE-9FAC-20E8E7309136}"/>
              </a:ext>
            </a:extLst>
          </p:cNvPr>
          <p:cNvGrpSpPr/>
          <p:nvPr userDrawn="1"/>
        </p:nvGrpSpPr>
        <p:grpSpPr>
          <a:xfrm>
            <a:off x="1344984" y="6304321"/>
            <a:ext cx="247665" cy="380164"/>
            <a:chOff x="5591175" y="1006475"/>
            <a:chExt cx="1009651" cy="1549400"/>
          </a:xfrm>
        </p:grpSpPr>
        <p:sp>
          <p:nvSpPr>
            <p:cNvPr id="18" name="Freeform 5">
              <a:extLst>
                <a:ext uri="{FF2B5EF4-FFF2-40B4-BE49-F238E27FC236}">
                  <a16:creationId xmlns:a16="http://schemas.microsoft.com/office/drawing/2014/main" id="{CC521FCB-FBA9-4217-B722-4D37EB84468A}"/>
                </a:ext>
              </a:extLst>
            </p:cNvPr>
            <p:cNvSpPr>
              <a:spLocks/>
            </p:cNvSpPr>
            <p:nvPr/>
          </p:nvSpPr>
          <p:spPr bwMode="auto">
            <a:xfrm>
              <a:off x="5591175" y="1385888"/>
              <a:ext cx="214313" cy="887413"/>
            </a:xfrm>
            <a:custGeom>
              <a:avLst/>
              <a:gdLst>
                <a:gd name="T0" fmla="*/ 0 w 135"/>
                <a:gd name="T1" fmla="*/ 78 h 559"/>
                <a:gd name="T2" fmla="*/ 0 w 135"/>
                <a:gd name="T3" fmla="*/ 559 h 559"/>
                <a:gd name="T4" fmla="*/ 135 w 135"/>
                <a:gd name="T5" fmla="*/ 481 h 559"/>
                <a:gd name="T6" fmla="*/ 135 w 135"/>
                <a:gd name="T7" fmla="*/ 0 h 559"/>
                <a:gd name="T8" fmla="*/ 0 w 135"/>
                <a:gd name="T9" fmla="*/ 78 h 559"/>
              </a:gdLst>
              <a:ahLst/>
              <a:cxnLst>
                <a:cxn ang="0">
                  <a:pos x="T0" y="T1"/>
                </a:cxn>
                <a:cxn ang="0">
                  <a:pos x="T2" y="T3"/>
                </a:cxn>
                <a:cxn ang="0">
                  <a:pos x="T4" y="T5"/>
                </a:cxn>
                <a:cxn ang="0">
                  <a:pos x="T6" y="T7"/>
                </a:cxn>
                <a:cxn ang="0">
                  <a:pos x="T8" y="T9"/>
                </a:cxn>
              </a:cxnLst>
              <a:rect l="0" t="0" r="r" b="b"/>
              <a:pathLst>
                <a:path w="135" h="559">
                  <a:moveTo>
                    <a:pt x="0" y="78"/>
                  </a:moveTo>
                  <a:lnTo>
                    <a:pt x="0" y="559"/>
                  </a:lnTo>
                  <a:lnTo>
                    <a:pt x="135" y="481"/>
                  </a:lnTo>
                  <a:lnTo>
                    <a:pt x="135" y="0"/>
                  </a:lnTo>
                  <a:lnTo>
                    <a:pt x="0" y="78"/>
                  </a:lnTo>
                  <a:close/>
                </a:path>
              </a:pathLst>
            </a:custGeom>
            <a:solidFill>
              <a:schemeClr val="tx2"/>
            </a:solidFill>
            <a:ln>
              <a:noFill/>
            </a:ln>
          </p:spPr>
          <p:txBody>
            <a:bodyPr vert="horz" wrap="square" lIns="91440" tIns="45720" rIns="91440" bIns="45720" numCol="1" anchor="t" anchorCtr="0" compatLnSpc="1">
              <a:prstTxWarp prst="textNoShape">
                <a:avLst/>
              </a:prstTxWarp>
            </a:bodyPr>
            <a:lstStyle/>
            <a:p>
              <a:endParaRPr lang="en-US" sz="2399"/>
            </a:p>
          </p:txBody>
        </p:sp>
        <p:sp>
          <p:nvSpPr>
            <p:cNvPr id="19" name="Freeform 6">
              <a:extLst>
                <a:ext uri="{FF2B5EF4-FFF2-40B4-BE49-F238E27FC236}">
                  <a16:creationId xmlns:a16="http://schemas.microsoft.com/office/drawing/2014/main" id="{764BB4DC-5478-4B5B-90D2-DD0CDC7609EE}"/>
                </a:ext>
              </a:extLst>
            </p:cNvPr>
            <p:cNvSpPr>
              <a:spLocks/>
            </p:cNvSpPr>
            <p:nvPr/>
          </p:nvSpPr>
          <p:spPr bwMode="auto">
            <a:xfrm>
              <a:off x="5851525" y="1162050"/>
              <a:ext cx="212725" cy="887413"/>
            </a:xfrm>
            <a:custGeom>
              <a:avLst/>
              <a:gdLst>
                <a:gd name="T0" fmla="*/ 0 w 134"/>
                <a:gd name="T1" fmla="*/ 78 h 559"/>
                <a:gd name="T2" fmla="*/ 0 w 134"/>
                <a:gd name="T3" fmla="*/ 559 h 559"/>
                <a:gd name="T4" fmla="*/ 134 w 134"/>
                <a:gd name="T5" fmla="*/ 481 h 559"/>
                <a:gd name="T6" fmla="*/ 134 w 134"/>
                <a:gd name="T7" fmla="*/ 0 h 559"/>
                <a:gd name="T8" fmla="*/ 0 w 134"/>
                <a:gd name="T9" fmla="*/ 78 h 559"/>
              </a:gdLst>
              <a:ahLst/>
              <a:cxnLst>
                <a:cxn ang="0">
                  <a:pos x="T0" y="T1"/>
                </a:cxn>
                <a:cxn ang="0">
                  <a:pos x="T2" y="T3"/>
                </a:cxn>
                <a:cxn ang="0">
                  <a:pos x="T4" y="T5"/>
                </a:cxn>
                <a:cxn ang="0">
                  <a:pos x="T6" y="T7"/>
                </a:cxn>
                <a:cxn ang="0">
                  <a:pos x="T8" y="T9"/>
                </a:cxn>
              </a:cxnLst>
              <a:rect l="0" t="0" r="r" b="b"/>
              <a:pathLst>
                <a:path w="134" h="559">
                  <a:moveTo>
                    <a:pt x="0" y="78"/>
                  </a:moveTo>
                  <a:lnTo>
                    <a:pt x="0" y="559"/>
                  </a:lnTo>
                  <a:lnTo>
                    <a:pt x="134" y="481"/>
                  </a:lnTo>
                  <a:lnTo>
                    <a:pt x="134" y="0"/>
                  </a:lnTo>
                  <a:lnTo>
                    <a:pt x="0" y="78"/>
                  </a:lnTo>
                  <a:close/>
                </a:path>
              </a:pathLst>
            </a:custGeom>
            <a:solidFill>
              <a:schemeClr val="tx2"/>
            </a:solidFill>
            <a:ln>
              <a:noFill/>
            </a:ln>
          </p:spPr>
          <p:txBody>
            <a:bodyPr vert="horz" wrap="square" lIns="91440" tIns="45720" rIns="91440" bIns="45720" numCol="1" anchor="t" anchorCtr="0" compatLnSpc="1">
              <a:prstTxWarp prst="textNoShape">
                <a:avLst/>
              </a:prstTxWarp>
            </a:bodyPr>
            <a:lstStyle/>
            <a:p>
              <a:endParaRPr lang="en-US" sz="2399"/>
            </a:p>
          </p:txBody>
        </p:sp>
        <p:sp>
          <p:nvSpPr>
            <p:cNvPr id="20" name="Freeform 7">
              <a:extLst>
                <a:ext uri="{FF2B5EF4-FFF2-40B4-BE49-F238E27FC236}">
                  <a16:creationId xmlns:a16="http://schemas.microsoft.com/office/drawing/2014/main" id="{8B78673F-B6AD-4CE0-9CB4-C504B03CD91E}"/>
                </a:ext>
              </a:extLst>
            </p:cNvPr>
            <p:cNvSpPr>
              <a:spLocks/>
            </p:cNvSpPr>
            <p:nvPr/>
          </p:nvSpPr>
          <p:spPr bwMode="auto">
            <a:xfrm>
              <a:off x="5851525" y="1698625"/>
              <a:ext cx="212725" cy="857250"/>
            </a:xfrm>
            <a:custGeom>
              <a:avLst/>
              <a:gdLst>
                <a:gd name="T0" fmla="*/ 0 w 134"/>
                <a:gd name="T1" fmla="*/ 78 h 540"/>
                <a:gd name="T2" fmla="*/ 0 w 134"/>
                <a:gd name="T3" fmla="*/ 540 h 540"/>
                <a:gd name="T4" fmla="*/ 134 w 134"/>
                <a:gd name="T5" fmla="*/ 462 h 540"/>
                <a:gd name="T6" fmla="*/ 134 w 134"/>
                <a:gd name="T7" fmla="*/ 0 h 540"/>
                <a:gd name="T8" fmla="*/ 0 w 134"/>
                <a:gd name="T9" fmla="*/ 78 h 540"/>
              </a:gdLst>
              <a:ahLst/>
              <a:cxnLst>
                <a:cxn ang="0">
                  <a:pos x="T0" y="T1"/>
                </a:cxn>
                <a:cxn ang="0">
                  <a:pos x="T2" y="T3"/>
                </a:cxn>
                <a:cxn ang="0">
                  <a:pos x="T4" y="T5"/>
                </a:cxn>
                <a:cxn ang="0">
                  <a:pos x="T6" y="T7"/>
                </a:cxn>
                <a:cxn ang="0">
                  <a:pos x="T8" y="T9"/>
                </a:cxn>
              </a:cxnLst>
              <a:rect l="0" t="0" r="r" b="b"/>
              <a:pathLst>
                <a:path w="134" h="540">
                  <a:moveTo>
                    <a:pt x="0" y="78"/>
                  </a:moveTo>
                  <a:lnTo>
                    <a:pt x="0" y="540"/>
                  </a:lnTo>
                  <a:lnTo>
                    <a:pt x="134" y="462"/>
                  </a:lnTo>
                  <a:lnTo>
                    <a:pt x="134" y="0"/>
                  </a:lnTo>
                  <a:lnTo>
                    <a:pt x="0" y="78"/>
                  </a:lnTo>
                  <a:close/>
                </a:path>
              </a:pathLst>
            </a:custGeom>
            <a:solidFill>
              <a:schemeClr val="accent4"/>
            </a:solidFill>
            <a:ln>
              <a:noFill/>
            </a:ln>
          </p:spPr>
          <p:txBody>
            <a:bodyPr vert="horz" wrap="square" lIns="91440" tIns="45720" rIns="91440" bIns="45720" numCol="1" anchor="t" anchorCtr="0" compatLnSpc="1">
              <a:prstTxWarp prst="textNoShape">
                <a:avLst/>
              </a:prstTxWarp>
            </a:bodyPr>
            <a:lstStyle/>
            <a:p>
              <a:endParaRPr lang="en-US" sz="2399"/>
            </a:p>
          </p:txBody>
        </p:sp>
        <p:sp>
          <p:nvSpPr>
            <p:cNvPr id="21" name="Freeform 8">
              <a:extLst>
                <a:ext uri="{FF2B5EF4-FFF2-40B4-BE49-F238E27FC236}">
                  <a16:creationId xmlns:a16="http://schemas.microsoft.com/office/drawing/2014/main" id="{38D91620-8869-4BA5-995F-79E6055ACD36}"/>
                </a:ext>
              </a:extLst>
            </p:cNvPr>
            <p:cNvSpPr>
              <a:spLocks/>
            </p:cNvSpPr>
            <p:nvPr/>
          </p:nvSpPr>
          <p:spPr bwMode="auto">
            <a:xfrm>
              <a:off x="6119813" y="1006475"/>
              <a:ext cx="214313" cy="884238"/>
            </a:xfrm>
            <a:custGeom>
              <a:avLst/>
              <a:gdLst>
                <a:gd name="T0" fmla="*/ 0 w 135"/>
                <a:gd name="T1" fmla="*/ 78 h 557"/>
                <a:gd name="T2" fmla="*/ 0 w 135"/>
                <a:gd name="T3" fmla="*/ 557 h 557"/>
                <a:gd name="T4" fmla="*/ 135 w 135"/>
                <a:gd name="T5" fmla="*/ 479 h 557"/>
                <a:gd name="T6" fmla="*/ 135 w 135"/>
                <a:gd name="T7" fmla="*/ 0 h 557"/>
                <a:gd name="T8" fmla="*/ 0 w 135"/>
                <a:gd name="T9" fmla="*/ 78 h 557"/>
              </a:gdLst>
              <a:ahLst/>
              <a:cxnLst>
                <a:cxn ang="0">
                  <a:pos x="T0" y="T1"/>
                </a:cxn>
                <a:cxn ang="0">
                  <a:pos x="T2" y="T3"/>
                </a:cxn>
                <a:cxn ang="0">
                  <a:pos x="T4" y="T5"/>
                </a:cxn>
                <a:cxn ang="0">
                  <a:pos x="T6" y="T7"/>
                </a:cxn>
                <a:cxn ang="0">
                  <a:pos x="T8" y="T9"/>
                </a:cxn>
              </a:cxnLst>
              <a:rect l="0" t="0" r="r" b="b"/>
              <a:pathLst>
                <a:path w="135" h="557">
                  <a:moveTo>
                    <a:pt x="0" y="78"/>
                  </a:moveTo>
                  <a:lnTo>
                    <a:pt x="0" y="557"/>
                  </a:lnTo>
                  <a:lnTo>
                    <a:pt x="135" y="479"/>
                  </a:lnTo>
                  <a:lnTo>
                    <a:pt x="135" y="0"/>
                  </a:lnTo>
                  <a:lnTo>
                    <a:pt x="0" y="78"/>
                  </a:lnTo>
                  <a:close/>
                </a:path>
              </a:pathLst>
            </a:custGeom>
            <a:solidFill>
              <a:schemeClr val="tx2"/>
            </a:solidFill>
            <a:ln>
              <a:noFill/>
            </a:ln>
          </p:spPr>
          <p:txBody>
            <a:bodyPr vert="horz" wrap="square" lIns="91440" tIns="45720" rIns="91440" bIns="45720" numCol="1" anchor="t" anchorCtr="0" compatLnSpc="1">
              <a:prstTxWarp prst="textNoShape">
                <a:avLst/>
              </a:prstTxWarp>
            </a:bodyPr>
            <a:lstStyle/>
            <a:p>
              <a:endParaRPr lang="en-US" sz="2399"/>
            </a:p>
          </p:txBody>
        </p:sp>
        <p:sp>
          <p:nvSpPr>
            <p:cNvPr id="22" name="Freeform 9">
              <a:extLst>
                <a:ext uri="{FF2B5EF4-FFF2-40B4-BE49-F238E27FC236}">
                  <a16:creationId xmlns:a16="http://schemas.microsoft.com/office/drawing/2014/main" id="{A2239BE1-92E1-4C90-A66A-1E7819DCAA92}"/>
                </a:ext>
              </a:extLst>
            </p:cNvPr>
            <p:cNvSpPr>
              <a:spLocks/>
            </p:cNvSpPr>
            <p:nvPr/>
          </p:nvSpPr>
          <p:spPr bwMode="auto">
            <a:xfrm>
              <a:off x="6386513" y="1100138"/>
              <a:ext cx="214313" cy="1084263"/>
            </a:xfrm>
            <a:custGeom>
              <a:avLst/>
              <a:gdLst>
                <a:gd name="T0" fmla="*/ 0 w 135"/>
                <a:gd name="T1" fmla="*/ 78 h 683"/>
                <a:gd name="T2" fmla="*/ 0 w 135"/>
                <a:gd name="T3" fmla="*/ 683 h 683"/>
                <a:gd name="T4" fmla="*/ 135 w 135"/>
                <a:gd name="T5" fmla="*/ 605 h 683"/>
                <a:gd name="T6" fmla="*/ 135 w 135"/>
                <a:gd name="T7" fmla="*/ 0 h 683"/>
                <a:gd name="T8" fmla="*/ 0 w 135"/>
                <a:gd name="T9" fmla="*/ 78 h 683"/>
              </a:gdLst>
              <a:ahLst/>
              <a:cxnLst>
                <a:cxn ang="0">
                  <a:pos x="T0" y="T1"/>
                </a:cxn>
                <a:cxn ang="0">
                  <a:pos x="T2" y="T3"/>
                </a:cxn>
                <a:cxn ang="0">
                  <a:pos x="T4" y="T5"/>
                </a:cxn>
                <a:cxn ang="0">
                  <a:pos x="T6" y="T7"/>
                </a:cxn>
                <a:cxn ang="0">
                  <a:pos x="T8" y="T9"/>
                </a:cxn>
              </a:cxnLst>
              <a:rect l="0" t="0" r="r" b="b"/>
              <a:pathLst>
                <a:path w="135" h="683">
                  <a:moveTo>
                    <a:pt x="0" y="78"/>
                  </a:moveTo>
                  <a:lnTo>
                    <a:pt x="0" y="683"/>
                  </a:lnTo>
                  <a:lnTo>
                    <a:pt x="135" y="605"/>
                  </a:lnTo>
                  <a:lnTo>
                    <a:pt x="135" y="0"/>
                  </a:lnTo>
                  <a:lnTo>
                    <a:pt x="0" y="78"/>
                  </a:lnTo>
                  <a:close/>
                </a:path>
              </a:pathLst>
            </a:custGeom>
            <a:solidFill>
              <a:schemeClr val="accent4"/>
            </a:solidFill>
            <a:ln>
              <a:noFill/>
            </a:ln>
          </p:spPr>
          <p:txBody>
            <a:bodyPr vert="horz" wrap="square" lIns="91440" tIns="45720" rIns="91440" bIns="45720" numCol="1" anchor="t" anchorCtr="0" compatLnSpc="1">
              <a:prstTxWarp prst="textNoShape">
                <a:avLst/>
              </a:prstTxWarp>
            </a:bodyPr>
            <a:lstStyle/>
            <a:p>
              <a:endParaRPr lang="en-US" sz="2399"/>
            </a:p>
          </p:txBody>
        </p:sp>
      </p:grpSp>
      <p:cxnSp>
        <p:nvCxnSpPr>
          <p:cNvPr id="26" name="Straight Connector 25">
            <a:extLst>
              <a:ext uri="{FF2B5EF4-FFF2-40B4-BE49-F238E27FC236}">
                <a16:creationId xmlns:a16="http://schemas.microsoft.com/office/drawing/2014/main" id="{C4E68F6F-0F2B-4E12-B27A-706EB3911EA0}"/>
              </a:ext>
            </a:extLst>
          </p:cNvPr>
          <p:cNvCxnSpPr>
            <a:cxnSpLocks/>
          </p:cNvCxnSpPr>
          <p:nvPr userDrawn="1"/>
        </p:nvCxnSpPr>
        <p:spPr>
          <a:xfrm>
            <a:off x="6528444" y="6386412"/>
            <a:ext cx="1355" cy="252313"/>
          </a:xfrm>
          <a:prstGeom prst="line">
            <a:avLst/>
          </a:prstGeom>
          <a:ln w="19050" cap="rnd">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27" name="Rectangle 26">
            <a:extLst>
              <a:ext uri="{FF2B5EF4-FFF2-40B4-BE49-F238E27FC236}">
                <a16:creationId xmlns:a16="http://schemas.microsoft.com/office/drawing/2014/main" id="{1A80A9A4-F555-4785-817E-EC97B6308540}"/>
              </a:ext>
            </a:extLst>
          </p:cNvPr>
          <p:cNvSpPr/>
          <p:nvPr userDrawn="1"/>
        </p:nvSpPr>
        <p:spPr>
          <a:xfrm>
            <a:off x="6608988" y="6351495"/>
            <a:ext cx="2909465" cy="323165"/>
          </a:xfrm>
          <a:prstGeom prst="rect">
            <a:avLst/>
          </a:prstGeom>
        </p:spPr>
        <p:txBody>
          <a:bodyPr wrap="square">
            <a:spAutoFit/>
          </a:bodyPr>
          <a:lstStyle/>
          <a:p>
            <a:pPr algn="l"/>
            <a:r>
              <a:rPr lang="en-US" sz="1500" b="0">
                <a:solidFill>
                  <a:schemeClr val="tx1">
                    <a:lumMod val="50000"/>
                    <a:lumOff val="50000"/>
                  </a:schemeClr>
                </a:solidFill>
              </a:rPr>
              <a:t>www.slidemodel.com</a:t>
            </a:r>
            <a:endParaRPr lang="en-US" sz="1500" b="0" dirty="0">
              <a:solidFill>
                <a:schemeClr val="tx1">
                  <a:lumMod val="50000"/>
                  <a:lumOff val="50000"/>
                </a:schemeClr>
              </a:solidFill>
            </a:endParaRPr>
          </a:p>
        </p:txBody>
      </p:sp>
      <p:sp>
        <p:nvSpPr>
          <p:cNvPr id="24" name="Picture Placeholder 23">
            <a:extLst>
              <a:ext uri="{FF2B5EF4-FFF2-40B4-BE49-F238E27FC236}">
                <a16:creationId xmlns:a16="http://schemas.microsoft.com/office/drawing/2014/main" id="{422804A8-BD1D-4EF6-BCF8-E0DCA144C179}"/>
              </a:ext>
            </a:extLst>
          </p:cNvPr>
          <p:cNvSpPr>
            <a:spLocks noGrp="1"/>
          </p:cNvSpPr>
          <p:nvPr>
            <p:ph type="pic" sz="quarter" idx="10"/>
          </p:nvPr>
        </p:nvSpPr>
        <p:spPr>
          <a:xfrm>
            <a:off x="5956146" y="1857376"/>
            <a:ext cx="5659423" cy="4086224"/>
          </a:xfrm>
          <a:custGeom>
            <a:avLst/>
            <a:gdLst>
              <a:gd name="connsiteX0" fmla="*/ 3881959 w 5660897"/>
              <a:gd name="connsiteY0" fmla="*/ 0 h 4086224"/>
              <a:gd name="connsiteX1" fmla="*/ 5660897 w 5660897"/>
              <a:gd name="connsiteY1" fmla="*/ 0 h 4086224"/>
              <a:gd name="connsiteX2" fmla="*/ 4502548 w 5660897"/>
              <a:gd name="connsiteY2" fmla="*/ 4086224 h 4086224"/>
              <a:gd name="connsiteX3" fmla="*/ 2723610 w 5660897"/>
              <a:gd name="connsiteY3" fmla="*/ 4086224 h 4086224"/>
              <a:gd name="connsiteX4" fmla="*/ 1156444 w 5660897"/>
              <a:gd name="connsiteY4" fmla="*/ 0 h 4086224"/>
              <a:gd name="connsiteX5" fmla="*/ 3746539 w 5660897"/>
              <a:gd name="connsiteY5" fmla="*/ 0 h 4086224"/>
              <a:gd name="connsiteX6" fmla="*/ 2590095 w 5660897"/>
              <a:gd name="connsiteY6" fmla="*/ 4086224 h 4086224"/>
              <a:gd name="connsiteX7" fmla="*/ 0 w 5660897"/>
              <a:gd name="connsiteY7" fmla="*/ 4086224 h 40862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660897" h="4086224">
                <a:moveTo>
                  <a:pt x="3881959" y="0"/>
                </a:moveTo>
                <a:lnTo>
                  <a:pt x="5660897" y="0"/>
                </a:lnTo>
                <a:lnTo>
                  <a:pt x="4502548" y="4086224"/>
                </a:lnTo>
                <a:lnTo>
                  <a:pt x="2723610" y="4086224"/>
                </a:lnTo>
                <a:close/>
                <a:moveTo>
                  <a:pt x="1156444" y="0"/>
                </a:moveTo>
                <a:lnTo>
                  <a:pt x="3746539" y="0"/>
                </a:lnTo>
                <a:lnTo>
                  <a:pt x="2590095" y="4086224"/>
                </a:lnTo>
                <a:lnTo>
                  <a:pt x="0" y="4086224"/>
                </a:lnTo>
                <a:close/>
              </a:path>
            </a:pathLst>
          </a:custGeom>
        </p:spPr>
        <p:txBody>
          <a:bodyPr wrap="square">
            <a:noAutofit/>
          </a:bodyPr>
          <a:lstStyle/>
          <a:p>
            <a:endParaRPr lang="en-US"/>
          </a:p>
        </p:txBody>
      </p:sp>
    </p:spTree>
    <p:extLst>
      <p:ext uri="{BB962C8B-B14F-4D97-AF65-F5344CB8AC3E}">
        <p14:creationId xmlns:p14="http://schemas.microsoft.com/office/powerpoint/2010/main" val="5329615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userDrawn="1">
  <p:cSld name="41_Full Blank">
    <p:spTree>
      <p:nvGrpSpPr>
        <p:cNvPr id="1" name=""/>
        <p:cNvGrpSpPr/>
        <p:nvPr/>
      </p:nvGrpSpPr>
      <p:grpSpPr>
        <a:xfrm>
          <a:off x="0" y="0"/>
          <a:ext cx="0" cy="0"/>
          <a:chOff x="0" y="0"/>
          <a:chExt cx="0" cy="0"/>
        </a:xfrm>
      </p:grpSpPr>
      <p:sp>
        <p:nvSpPr>
          <p:cNvPr id="3" name="Rectangle: Diagonal Corners Rounded 2">
            <a:extLst>
              <a:ext uri="{FF2B5EF4-FFF2-40B4-BE49-F238E27FC236}">
                <a16:creationId xmlns:a16="http://schemas.microsoft.com/office/drawing/2014/main" id="{C1F4E796-5C92-4AD1-98DC-E978C1F50387}"/>
              </a:ext>
            </a:extLst>
          </p:cNvPr>
          <p:cNvSpPr/>
          <p:nvPr userDrawn="1"/>
        </p:nvSpPr>
        <p:spPr>
          <a:xfrm>
            <a:off x="585840" y="6276705"/>
            <a:ext cx="418769" cy="422888"/>
          </a:xfrm>
          <a:prstGeom prst="round2Diag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399"/>
          </a:p>
        </p:txBody>
      </p:sp>
      <p:sp>
        <p:nvSpPr>
          <p:cNvPr id="1810" name="Slide Number Placeholder 2">
            <a:extLst>
              <a:ext uri="{FF2B5EF4-FFF2-40B4-BE49-F238E27FC236}">
                <a16:creationId xmlns:a16="http://schemas.microsoft.com/office/drawing/2014/main" id="{F2676BEE-DD25-4C1D-9F53-688D8C9028FE}"/>
              </a:ext>
            </a:extLst>
          </p:cNvPr>
          <p:cNvSpPr>
            <a:spLocks noGrp="1"/>
          </p:cNvSpPr>
          <p:nvPr>
            <p:ph type="sldNum" sz="quarter" idx="4"/>
          </p:nvPr>
        </p:nvSpPr>
        <p:spPr>
          <a:xfrm>
            <a:off x="573800" y="6313496"/>
            <a:ext cx="447229" cy="320734"/>
          </a:xfrm>
          <a:prstGeom prst="rect">
            <a:avLst/>
          </a:prstGeom>
        </p:spPr>
        <p:txBody>
          <a:bodyPr/>
          <a:lstStyle>
            <a:lvl1pPr algn="ctr">
              <a:defRPr sz="1500" b="1">
                <a:solidFill>
                  <a:schemeClr val="bg1"/>
                </a:solidFill>
                <a:latin typeface="+mn-lt"/>
              </a:defRPr>
            </a:lvl1pPr>
          </a:lstStyle>
          <a:p>
            <a:fld id="{DF774B5E-3D86-D744-9739-9A55B86C5C92}" type="slidenum">
              <a:rPr lang="en-US" smtClean="0"/>
              <a:pPr/>
              <a:t>‹#›</a:t>
            </a:fld>
            <a:endParaRPr lang="en-US" dirty="0"/>
          </a:p>
        </p:txBody>
      </p:sp>
      <p:cxnSp>
        <p:nvCxnSpPr>
          <p:cNvPr id="1816" name="Straight Connector 1815">
            <a:extLst>
              <a:ext uri="{FF2B5EF4-FFF2-40B4-BE49-F238E27FC236}">
                <a16:creationId xmlns:a16="http://schemas.microsoft.com/office/drawing/2014/main" id="{7BADDC89-C132-4C1D-9772-99E0AC00FA71}"/>
              </a:ext>
            </a:extLst>
          </p:cNvPr>
          <p:cNvCxnSpPr>
            <a:cxnSpLocks/>
          </p:cNvCxnSpPr>
          <p:nvPr userDrawn="1"/>
        </p:nvCxnSpPr>
        <p:spPr>
          <a:xfrm>
            <a:off x="1167265" y="6386412"/>
            <a:ext cx="1355" cy="252313"/>
          </a:xfrm>
          <a:prstGeom prst="line">
            <a:avLst/>
          </a:prstGeom>
          <a:ln w="19050" cap="rnd">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1817" name="Rectangle 1816">
            <a:extLst>
              <a:ext uri="{FF2B5EF4-FFF2-40B4-BE49-F238E27FC236}">
                <a16:creationId xmlns:a16="http://schemas.microsoft.com/office/drawing/2014/main" id="{5591BAC2-1D54-40A2-BAAE-305826DFA12B}"/>
              </a:ext>
            </a:extLst>
          </p:cNvPr>
          <p:cNvSpPr/>
          <p:nvPr userDrawn="1"/>
        </p:nvSpPr>
        <p:spPr>
          <a:xfrm>
            <a:off x="4405858" y="6351495"/>
            <a:ext cx="2118338" cy="323165"/>
          </a:xfrm>
          <a:prstGeom prst="rect">
            <a:avLst/>
          </a:prstGeom>
        </p:spPr>
        <p:txBody>
          <a:bodyPr wrap="square">
            <a:spAutoFit/>
          </a:bodyPr>
          <a:lstStyle/>
          <a:p>
            <a:r>
              <a:rPr lang="en-US" sz="1500" b="0" dirty="0"/>
              <a:t>Presentation Template</a:t>
            </a:r>
          </a:p>
        </p:txBody>
      </p:sp>
      <p:sp>
        <p:nvSpPr>
          <p:cNvPr id="2" name="Rectangle: Rounded Corners 1">
            <a:extLst>
              <a:ext uri="{FF2B5EF4-FFF2-40B4-BE49-F238E27FC236}">
                <a16:creationId xmlns:a16="http://schemas.microsoft.com/office/drawing/2014/main" id="{187231E7-CDA5-4F00-AB3D-D5DC140EAFDD}"/>
              </a:ext>
            </a:extLst>
          </p:cNvPr>
          <p:cNvSpPr/>
          <p:nvPr userDrawn="1"/>
        </p:nvSpPr>
        <p:spPr>
          <a:xfrm>
            <a:off x="3016259" y="6391908"/>
            <a:ext cx="1359340" cy="246816"/>
          </a:xfrm>
          <a:prstGeom prst="roundRect">
            <a:avLst>
              <a:gd name="adj" fmla="val 10526"/>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399"/>
          </a:p>
        </p:txBody>
      </p:sp>
      <p:sp>
        <p:nvSpPr>
          <p:cNvPr id="1797" name="TextBox 1796">
            <a:extLst>
              <a:ext uri="{FF2B5EF4-FFF2-40B4-BE49-F238E27FC236}">
                <a16:creationId xmlns:a16="http://schemas.microsoft.com/office/drawing/2014/main" id="{62921E27-BE0C-45DE-8685-C89FFDF990EF}"/>
              </a:ext>
            </a:extLst>
          </p:cNvPr>
          <p:cNvSpPr txBox="1"/>
          <p:nvPr userDrawn="1"/>
        </p:nvSpPr>
        <p:spPr>
          <a:xfrm>
            <a:off x="1652900" y="6346222"/>
            <a:ext cx="2832208" cy="353943"/>
          </a:xfrm>
          <a:prstGeom prst="rect">
            <a:avLst/>
          </a:prstGeom>
          <a:noFill/>
        </p:spPr>
        <p:txBody>
          <a:bodyPr wrap="square" rtlCol="0">
            <a:spAutoFit/>
          </a:bodyPr>
          <a:lstStyle/>
          <a:p>
            <a:pPr algn="l"/>
            <a:r>
              <a:rPr lang="en-US" sz="1699" dirty="0">
                <a:latin typeface="+mj-lt"/>
              </a:rPr>
              <a:t>BUSINESS </a:t>
            </a:r>
            <a:r>
              <a:rPr lang="en-US" sz="1699" dirty="0">
                <a:solidFill>
                  <a:schemeClr val="bg1"/>
                </a:solidFill>
                <a:latin typeface="+mj-lt"/>
              </a:rPr>
              <a:t>Pitch Desk</a:t>
            </a:r>
          </a:p>
        </p:txBody>
      </p:sp>
      <p:grpSp>
        <p:nvGrpSpPr>
          <p:cNvPr id="17" name="Group 16">
            <a:extLst>
              <a:ext uri="{FF2B5EF4-FFF2-40B4-BE49-F238E27FC236}">
                <a16:creationId xmlns:a16="http://schemas.microsoft.com/office/drawing/2014/main" id="{0A455C16-4AED-4BEE-9FAC-20E8E7309136}"/>
              </a:ext>
            </a:extLst>
          </p:cNvPr>
          <p:cNvGrpSpPr/>
          <p:nvPr userDrawn="1"/>
        </p:nvGrpSpPr>
        <p:grpSpPr>
          <a:xfrm>
            <a:off x="1344984" y="6304321"/>
            <a:ext cx="247665" cy="380164"/>
            <a:chOff x="5591175" y="1006475"/>
            <a:chExt cx="1009651" cy="1549400"/>
          </a:xfrm>
        </p:grpSpPr>
        <p:sp>
          <p:nvSpPr>
            <p:cNvPr id="18" name="Freeform 5">
              <a:extLst>
                <a:ext uri="{FF2B5EF4-FFF2-40B4-BE49-F238E27FC236}">
                  <a16:creationId xmlns:a16="http://schemas.microsoft.com/office/drawing/2014/main" id="{CC521FCB-FBA9-4217-B722-4D37EB84468A}"/>
                </a:ext>
              </a:extLst>
            </p:cNvPr>
            <p:cNvSpPr>
              <a:spLocks/>
            </p:cNvSpPr>
            <p:nvPr/>
          </p:nvSpPr>
          <p:spPr bwMode="auto">
            <a:xfrm>
              <a:off x="5591175" y="1385888"/>
              <a:ext cx="214313" cy="887413"/>
            </a:xfrm>
            <a:custGeom>
              <a:avLst/>
              <a:gdLst>
                <a:gd name="T0" fmla="*/ 0 w 135"/>
                <a:gd name="T1" fmla="*/ 78 h 559"/>
                <a:gd name="T2" fmla="*/ 0 w 135"/>
                <a:gd name="T3" fmla="*/ 559 h 559"/>
                <a:gd name="T4" fmla="*/ 135 w 135"/>
                <a:gd name="T5" fmla="*/ 481 h 559"/>
                <a:gd name="T6" fmla="*/ 135 w 135"/>
                <a:gd name="T7" fmla="*/ 0 h 559"/>
                <a:gd name="T8" fmla="*/ 0 w 135"/>
                <a:gd name="T9" fmla="*/ 78 h 559"/>
              </a:gdLst>
              <a:ahLst/>
              <a:cxnLst>
                <a:cxn ang="0">
                  <a:pos x="T0" y="T1"/>
                </a:cxn>
                <a:cxn ang="0">
                  <a:pos x="T2" y="T3"/>
                </a:cxn>
                <a:cxn ang="0">
                  <a:pos x="T4" y="T5"/>
                </a:cxn>
                <a:cxn ang="0">
                  <a:pos x="T6" y="T7"/>
                </a:cxn>
                <a:cxn ang="0">
                  <a:pos x="T8" y="T9"/>
                </a:cxn>
              </a:cxnLst>
              <a:rect l="0" t="0" r="r" b="b"/>
              <a:pathLst>
                <a:path w="135" h="559">
                  <a:moveTo>
                    <a:pt x="0" y="78"/>
                  </a:moveTo>
                  <a:lnTo>
                    <a:pt x="0" y="559"/>
                  </a:lnTo>
                  <a:lnTo>
                    <a:pt x="135" y="481"/>
                  </a:lnTo>
                  <a:lnTo>
                    <a:pt x="135" y="0"/>
                  </a:lnTo>
                  <a:lnTo>
                    <a:pt x="0" y="78"/>
                  </a:lnTo>
                  <a:close/>
                </a:path>
              </a:pathLst>
            </a:custGeom>
            <a:solidFill>
              <a:schemeClr val="tx2"/>
            </a:solidFill>
            <a:ln>
              <a:noFill/>
            </a:ln>
          </p:spPr>
          <p:txBody>
            <a:bodyPr vert="horz" wrap="square" lIns="91440" tIns="45720" rIns="91440" bIns="45720" numCol="1" anchor="t" anchorCtr="0" compatLnSpc="1">
              <a:prstTxWarp prst="textNoShape">
                <a:avLst/>
              </a:prstTxWarp>
            </a:bodyPr>
            <a:lstStyle/>
            <a:p>
              <a:endParaRPr lang="en-US" sz="2399"/>
            </a:p>
          </p:txBody>
        </p:sp>
        <p:sp>
          <p:nvSpPr>
            <p:cNvPr id="19" name="Freeform 6">
              <a:extLst>
                <a:ext uri="{FF2B5EF4-FFF2-40B4-BE49-F238E27FC236}">
                  <a16:creationId xmlns:a16="http://schemas.microsoft.com/office/drawing/2014/main" id="{764BB4DC-5478-4B5B-90D2-DD0CDC7609EE}"/>
                </a:ext>
              </a:extLst>
            </p:cNvPr>
            <p:cNvSpPr>
              <a:spLocks/>
            </p:cNvSpPr>
            <p:nvPr/>
          </p:nvSpPr>
          <p:spPr bwMode="auto">
            <a:xfrm>
              <a:off x="5851525" y="1162050"/>
              <a:ext cx="212725" cy="887413"/>
            </a:xfrm>
            <a:custGeom>
              <a:avLst/>
              <a:gdLst>
                <a:gd name="T0" fmla="*/ 0 w 134"/>
                <a:gd name="T1" fmla="*/ 78 h 559"/>
                <a:gd name="T2" fmla="*/ 0 w 134"/>
                <a:gd name="T3" fmla="*/ 559 h 559"/>
                <a:gd name="T4" fmla="*/ 134 w 134"/>
                <a:gd name="T5" fmla="*/ 481 h 559"/>
                <a:gd name="T6" fmla="*/ 134 w 134"/>
                <a:gd name="T7" fmla="*/ 0 h 559"/>
                <a:gd name="T8" fmla="*/ 0 w 134"/>
                <a:gd name="T9" fmla="*/ 78 h 559"/>
              </a:gdLst>
              <a:ahLst/>
              <a:cxnLst>
                <a:cxn ang="0">
                  <a:pos x="T0" y="T1"/>
                </a:cxn>
                <a:cxn ang="0">
                  <a:pos x="T2" y="T3"/>
                </a:cxn>
                <a:cxn ang="0">
                  <a:pos x="T4" y="T5"/>
                </a:cxn>
                <a:cxn ang="0">
                  <a:pos x="T6" y="T7"/>
                </a:cxn>
                <a:cxn ang="0">
                  <a:pos x="T8" y="T9"/>
                </a:cxn>
              </a:cxnLst>
              <a:rect l="0" t="0" r="r" b="b"/>
              <a:pathLst>
                <a:path w="134" h="559">
                  <a:moveTo>
                    <a:pt x="0" y="78"/>
                  </a:moveTo>
                  <a:lnTo>
                    <a:pt x="0" y="559"/>
                  </a:lnTo>
                  <a:lnTo>
                    <a:pt x="134" y="481"/>
                  </a:lnTo>
                  <a:lnTo>
                    <a:pt x="134" y="0"/>
                  </a:lnTo>
                  <a:lnTo>
                    <a:pt x="0" y="78"/>
                  </a:lnTo>
                  <a:close/>
                </a:path>
              </a:pathLst>
            </a:custGeom>
            <a:solidFill>
              <a:schemeClr val="tx2"/>
            </a:solidFill>
            <a:ln>
              <a:noFill/>
            </a:ln>
          </p:spPr>
          <p:txBody>
            <a:bodyPr vert="horz" wrap="square" lIns="91440" tIns="45720" rIns="91440" bIns="45720" numCol="1" anchor="t" anchorCtr="0" compatLnSpc="1">
              <a:prstTxWarp prst="textNoShape">
                <a:avLst/>
              </a:prstTxWarp>
            </a:bodyPr>
            <a:lstStyle/>
            <a:p>
              <a:endParaRPr lang="en-US" sz="2399"/>
            </a:p>
          </p:txBody>
        </p:sp>
        <p:sp>
          <p:nvSpPr>
            <p:cNvPr id="20" name="Freeform 7">
              <a:extLst>
                <a:ext uri="{FF2B5EF4-FFF2-40B4-BE49-F238E27FC236}">
                  <a16:creationId xmlns:a16="http://schemas.microsoft.com/office/drawing/2014/main" id="{8B78673F-B6AD-4CE0-9CB4-C504B03CD91E}"/>
                </a:ext>
              </a:extLst>
            </p:cNvPr>
            <p:cNvSpPr>
              <a:spLocks/>
            </p:cNvSpPr>
            <p:nvPr/>
          </p:nvSpPr>
          <p:spPr bwMode="auto">
            <a:xfrm>
              <a:off x="5851525" y="1698625"/>
              <a:ext cx="212725" cy="857250"/>
            </a:xfrm>
            <a:custGeom>
              <a:avLst/>
              <a:gdLst>
                <a:gd name="T0" fmla="*/ 0 w 134"/>
                <a:gd name="T1" fmla="*/ 78 h 540"/>
                <a:gd name="T2" fmla="*/ 0 w 134"/>
                <a:gd name="T3" fmla="*/ 540 h 540"/>
                <a:gd name="T4" fmla="*/ 134 w 134"/>
                <a:gd name="T5" fmla="*/ 462 h 540"/>
                <a:gd name="T6" fmla="*/ 134 w 134"/>
                <a:gd name="T7" fmla="*/ 0 h 540"/>
                <a:gd name="T8" fmla="*/ 0 w 134"/>
                <a:gd name="T9" fmla="*/ 78 h 540"/>
              </a:gdLst>
              <a:ahLst/>
              <a:cxnLst>
                <a:cxn ang="0">
                  <a:pos x="T0" y="T1"/>
                </a:cxn>
                <a:cxn ang="0">
                  <a:pos x="T2" y="T3"/>
                </a:cxn>
                <a:cxn ang="0">
                  <a:pos x="T4" y="T5"/>
                </a:cxn>
                <a:cxn ang="0">
                  <a:pos x="T6" y="T7"/>
                </a:cxn>
                <a:cxn ang="0">
                  <a:pos x="T8" y="T9"/>
                </a:cxn>
              </a:cxnLst>
              <a:rect l="0" t="0" r="r" b="b"/>
              <a:pathLst>
                <a:path w="134" h="540">
                  <a:moveTo>
                    <a:pt x="0" y="78"/>
                  </a:moveTo>
                  <a:lnTo>
                    <a:pt x="0" y="540"/>
                  </a:lnTo>
                  <a:lnTo>
                    <a:pt x="134" y="462"/>
                  </a:lnTo>
                  <a:lnTo>
                    <a:pt x="134" y="0"/>
                  </a:lnTo>
                  <a:lnTo>
                    <a:pt x="0" y="78"/>
                  </a:lnTo>
                  <a:close/>
                </a:path>
              </a:pathLst>
            </a:custGeom>
            <a:solidFill>
              <a:schemeClr val="accent4"/>
            </a:solidFill>
            <a:ln>
              <a:noFill/>
            </a:ln>
          </p:spPr>
          <p:txBody>
            <a:bodyPr vert="horz" wrap="square" lIns="91440" tIns="45720" rIns="91440" bIns="45720" numCol="1" anchor="t" anchorCtr="0" compatLnSpc="1">
              <a:prstTxWarp prst="textNoShape">
                <a:avLst/>
              </a:prstTxWarp>
            </a:bodyPr>
            <a:lstStyle/>
            <a:p>
              <a:endParaRPr lang="en-US" sz="2399"/>
            </a:p>
          </p:txBody>
        </p:sp>
        <p:sp>
          <p:nvSpPr>
            <p:cNvPr id="21" name="Freeform 8">
              <a:extLst>
                <a:ext uri="{FF2B5EF4-FFF2-40B4-BE49-F238E27FC236}">
                  <a16:creationId xmlns:a16="http://schemas.microsoft.com/office/drawing/2014/main" id="{38D91620-8869-4BA5-995F-79E6055ACD36}"/>
                </a:ext>
              </a:extLst>
            </p:cNvPr>
            <p:cNvSpPr>
              <a:spLocks/>
            </p:cNvSpPr>
            <p:nvPr/>
          </p:nvSpPr>
          <p:spPr bwMode="auto">
            <a:xfrm>
              <a:off x="6119813" y="1006475"/>
              <a:ext cx="214313" cy="884238"/>
            </a:xfrm>
            <a:custGeom>
              <a:avLst/>
              <a:gdLst>
                <a:gd name="T0" fmla="*/ 0 w 135"/>
                <a:gd name="T1" fmla="*/ 78 h 557"/>
                <a:gd name="T2" fmla="*/ 0 w 135"/>
                <a:gd name="T3" fmla="*/ 557 h 557"/>
                <a:gd name="T4" fmla="*/ 135 w 135"/>
                <a:gd name="T5" fmla="*/ 479 h 557"/>
                <a:gd name="T6" fmla="*/ 135 w 135"/>
                <a:gd name="T7" fmla="*/ 0 h 557"/>
                <a:gd name="T8" fmla="*/ 0 w 135"/>
                <a:gd name="T9" fmla="*/ 78 h 557"/>
              </a:gdLst>
              <a:ahLst/>
              <a:cxnLst>
                <a:cxn ang="0">
                  <a:pos x="T0" y="T1"/>
                </a:cxn>
                <a:cxn ang="0">
                  <a:pos x="T2" y="T3"/>
                </a:cxn>
                <a:cxn ang="0">
                  <a:pos x="T4" y="T5"/>
                </a:cxn>
                <a:cxn ang="0">
                  <a:pos x="T6" y="T7"/>
                </a:cxn>
                <a:cxn ang="0">
                  <a:pos x="T8" y="T9"/>
                </a:cxn>
              </a:cxnLst>
              <a:rect l="0" t="0" r="r" b="b"/>
              <a:pathLst>
                <a:path w="135" h="557">
                  <a:moveTo>
                    <a:pt x="0" y="78"/>
                  </a:moveTo>
                  <a:lnTo>
                    <a:pt x="0" y="557"/>
                  </a:lnTo>
                  <a:lnTo>
                    <a:pt x="135" y="479"/>
                  </a:lnTo>
                  <a:lnTo>
                    <a:pt x="135" y="0"/>
                  </a:lnTo>
                  <a:lnTo>
                    <a:pt x="0" y="78"/>
                  </a:lnTo>
                  <a:close/>
                </a:path>
              </a:pathLst>
            </a:custGeom>
            <a:solidFill>
              <a:schemeClr val="tx2"/>
            </a:solidFill>
            <a:ln>
              <a:noFill/>
            </a:ln>
          </p:spPr>
          <p:txBody>
            <a:bodyPr vert="horz" wrap="square" lIns="91440" tIns="45720" rIns="91440" bIns="45720" numCol="1" anchor="t" anchorCtr="0" compatLnSpc="1">
              <a:prstTxWarp prst="textNoShape">
                <a:avLst/>
              </a:prstTxWarp>
            </a:bodyPr>
            <a:lstStyle/>
            <a:p>
              <a:endParaRPr lang="en-US" sz="2399"/>
            </a:p>
          </p:txBody>
        </p:sp>
        <p:sp>
          <p:nvSpPr>
            <p:cNvPr id="22" name="Freeform 9">
              <a:extLst>
                <a:ext uri="{FF2B5EF4-FFF2-40B4-BE49-F238E27FC236}">
                  <a16:creationId xmlns:a16="http://schemas.microsoft.com/office/drawing/2014/main" id="{A2239BE1-92E1-4C90-A66A-1E7819DCAA92}"/>
                </a:ext>
              </a:extLst>
            </p:cNvPr>
            <p:cNvSpPr>
              <a:spLocks/>
            </p:cNvSpPr>
            <p:nvPr/>
          </p:nvSpPr>
          <p:spPr bwMode="auto">
            <a:xfrm>
              <a:off x="6386513" y="1100138"/>
              <a:ext cx="214313" cy="1084263"/>
            </a:xfrm>
            <a:custGeom>
              <a:avLst/>
              <a:gdLst>
                <a:gd name="T0" fmla="*/ 0 w 135"/>
                <a:gd name="T1" fmla="*/ 78 h 683"/>
                <a:gd name="T2" fmla="*/ 0 w 135"/>
                <a:gd name="T3" fmla="*/ 683 h 683"/>
                <a:gd name="T4" fmla="*/ 135 w 135"/>
                <a:gd name="T5" fmla="*/ 605 h 683"/>
                <a:gd name="T6" fmla="*/ 135 w 135"/>
                <a:gd name="T7" fmla="*/ 0 h 683"/>
                <a:gd name="T8" fmla="*/ 0 w 135"/>
                <a:gd name="T9" fmla="*/ 78 h 683"/>
              </a:gdLst>
              <a:ahLst/>
              <a:cxnLst>
                <a:cxn ang="0">
                  <a:pos x="T0" y="T1"/>
                </a:cxn>
                <a:cxn ang="0">
                  <a:pos x="T2" y="T3"/>
                </a:cxn>
                <a:cxn ang="0">
                  <a:pos x="T4" y="T5"/>
                </a:cxn>
                <a:cxn ang="0">
                  <a:pos x="T6" y="T7"/>
                </a:cxn>
                <a:cxn ang="0">
                  <a:pos x="T8" y="T9"/>
                </a:cxn>
              </a:cxnLst>
              <a:rect l="0" t="0" r="r" b="b"/>
              <a:pathLst>
                <a:path w="135" h="683">
                  <a:moveTo>
                    <a:pt x="0" y="78"/>
                  </a:moveTo>
                  <a:lnTo>
                    <a:pt x="0" y="683"/>
                  </a:lnTo>
                  <a:lnTo>
                    <a:pt x="135" y="605"/>
                  </a:lnTo>
                  <a:lnTo>
                    <a:pt x="135" y="0"/>
                  </a:lnTo>
                  <a:lnTo>
                    <a:pt x="0" y="78"/>
                  </a:lnTo>
                  <a:close/>
                </a:path>
              </a:pathLst>
            </a:custGeom>
            <a:solidFill>
              <a:schemeClr val="accent4"/>
            </a:solidFill>
            <a:ln>
              <a:noFill/>
            </a:ln>
          </p:spPr>
          <p:txBody>
            <a:bodyPr vert="horz" wrap="square" lIns="91440" tIns="45720" rIns="91440" bIns="45720" numCol="1" anchor="t" anchorCtr="0" compatLnSpc="1">
              <a:prstTxWarp prst="textNoShape">
                <a:avLst/>
              </a:prstTxWarp>
            </a:bodyPr>
            <a:lstStyle/>
            <a:p>
              <a:endParaRPr lang="en-US" sz="2399"/>
            </a:p>
          </p:txBody>
        </p:sp>
      </p:grpSp>
      <p:cxnSp>
        <p:nvCxnSpPr>
          <p:cNvPr id="26" name="Straight Connector 25">
            <a:extLst>
              <a:ext uri="{FF2B5EF4-FFF2-40B4-BE49-F238E27FC236}">
                <a16:creationId xmlns:a16="http://schemas.microsoft.com/office/drawing/2014/main" id="{C4E68F6F-0F2B-4E12-B27A-706EB3911EA0}"/>
              </a:ext>
            </a:extLst>
          </p:cNvPr>
          <p:cNvCxnSpPr>
            <a:cxnSpLocks/>
          </p:cNvCxnSpPr>
          <p:nvPr userDrawn="1"/>
        </p:nvCxnSpPr>
        <p:spPr>
          <a:xfrm>
            <a:off x="6528444" y="6386412"/>
            <a:ext cx="1355" cy="252313"/>
          </a:xfrm>
          <a:prstGeom prst="line">
            <a:avLst/>
          </a:prstGeom>
          <a:ln w="19050" cap="rnd">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27" name="Rectangle 26">
            <a:extLst>
              <a:ext uri="{FF2B5EF4-FFF2-40B4-BE49-F238E27FC236}">
                <a16:creationId xmlns:a16="http://schemas.microsoft.com/office/drawing/2014/main" id="{1A80A9A4-F555-4785-817E-EC97B6308540}"/>
              </a:ext>
            </a:extLst>
          </p:cNvPr>
          <p:cNvSpPr/>
          <p:nvPr userDrawn="1"/>
        </p:nvSpPr>
        <p:spPr>
          <a:xfrm>
            <a:off x="6608988" y="6351495"/>
            <a:ext cx="2909465" cy="323165"/>
          </a:xfrm>
          <a:prstGeom prst="rect">
            <a:avLst/>
          </a:prstGeom>
        </p:spPr>
        <p:txBody>
          <a:bodyPr wrap="square">
            <a:spAutoFit/>
          </a:bodyPr>
          <a:lstStyle/>
          <a:p>
            <a:pPr algn="l"/>
            <a:r>
              <a:rPr lang="en-US" sz="1500" b="0">
                <a:solidFill>
                  <a:schemeClr val="tx1">
                    <a:lumMod val="50000"/>
                    <a:lumOff val="50000"/>
                  </a:schemeClr>
                </a:solidFill>
              </a:rPr>
              <a:t>www.slidemodel.com</a:t>
            </a:r>
            <a:endParaRPr lang="en-US" sz="1500" b="0" dirty="0">
              <a:solidFill>
                <a:schemeClr val="tx1">
                  <a:lumMod val="50000"/>
                  <a:lumOff val="50000"/>
                </a:schemeClr>
              </a:solidFill>
            </a:endParaRPr>
          </a:p>
        </p:txBody>
      </p:sp>
      <p:sp>
        <p:nvSpPr>
          <p:cNvPr id="25" name="Picture Placeholder 24">
            <a:extLst>
              <a:ext uri="{FF2B5EF4-FFF2-40B4-BE49-F238E27FC236}">
                <a16:creationId xmlns:a16="http://schemas.microsoft.com/office/drawing/2014/main" id="{F4D2C64C-194A-4970-96E4-0B1910D41DD5}"/>
              </a:ext>
            </a:extLst>
          </p:cNvPr>
          <p:cNvSpPr>
            <a:spLocks noGrp="1"/>
          </p:cNvSpPr>
          <p:nvPr>
            <p:ph type="pic" sz="quarter" idx="10"/>
          </p:nvPr>
        </p:nvSpPr>
        <p:spPr>
          <a:xfrm>
            <a:off x="884234" y="1571626"/>
            <a:ext cx="4378151" cy="4404985"/>
          </a:xfrm>
          <a:custGeom>
            <a:avLst/>
            <a:gdLst>
              <a:gd name="connsiteX0" fmla="*/ 0 w 2671262"/>
              <a:gd name="connsiteY0" fmla="*/ 0 h 4255128"/>
              <a:gd name="connsiteX1" fmla="*/ 2671262 w 2671262"/>
              <a:gd name="connsiteY1" fmla="*/ 0 h 4255128"/>
              <a:gd name="connsiteX2" fmla="*/ 2671262 w 2671262"/>
              <a:gd name="connsiteY2" fmla="*/ 4255128 h 4255128"/>
              <a:gd name="connsiteX3" fmla="*/ 0 w 2671262"/>
              <a:gd name="connsiteY3" fmla="*/ 4255128 h 4255128"/>
            </a:gdLst>
            <a:ahLst/>
            <a:cxnLst>
              <a:cxn ang="0">
                <a:pos x="connsiteX0" y="connsiteY0"/>
              </a:cxn>
              <a:cxn ang="0">
                <a:pos x="connsiteX1" y="connsiteY1"/>
              </a:cxn>
              <a:cxn ang="0">
                <a:pos x="connsiteX2" y="connsiteY2"/>
              </a:cxn>
              <a:cxn ang="0">
                <a:pos x="connsiteX3" y="connsiteY3"/>
              </a:cxn>
            </a:cxnLst>
            <a:rect l="l" t="t" r="r" b="b"/>
            <a:pathLst>
              <a:path w="2671262" h="4255128">
                <a:moveTo>
                  <a:pt x="0" y="0"/>
                </a:moveTo>
                <a:lnTo>
                  <a:pt x="2671262" y="0"/>
                </a:lnTo>
                <a:lnTo>
                  <a:pt x="2671262" y="4255128"/>
                </a:lnTo>
                <a:lnTo>
                  <a:pt x="0" y="4255128"/>
                </a:lnTo>
                <a:close/>
              </a:path>
            </a:pathLst>
          </a:custGeom>
        </p:spPr>
        <p:txBody>
          <a:bodyPr wrap="square">
            <a:noAutofit/>
          </a:bodyPr>
          <a:lstStyle/>
          <a:p>
            <a:endParaRPr lang="en-US"/>
          </a:p>
        </p:txBody>
      </p:sp>
    </p:spTree>
    <p:extLst>
      <p:ext uri="{BB962C8B-B14F-4D97-AF65-F5344CB8AC3E}">
        <p14:creationId xmlns:p14="http://schemas.microsoft.com/office/powerpoint/2010/main" val="27547254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alpha val="8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441" y="274639"/>
            <a:ext cx="10969943" cy="711081"/>
          </a:xfrm>
          <a:prstGeom prst="rect">
            <a:avLst/>
          </a:prstGeom>
        </p:spPr>
        <p:txBody>
          <a:bodyPr vert="horz" lIns="0" tIns="60949" rIns="0" bIns="60949" rtlCol="0" anchor="ctr">
            <a:normAutofit/>
          </a:bodyPr>
          <a:lstStyle/>
          <a:p>
            <a:r>
              <a:rPr lang="en-US" dirty="0"/>
              <a:t>Click to edit Master title style</a:t>
            </a:r>
          </a:p>
        </p:txBody>
      </p:sp>
      <p:sp>
        <p:nvSpPr>
          <p:cNvPr id="3" name="Text Placeholder 2"/>
          <p:cNvSpPr>
            <a:spLocks noGrp="1"/>
          </p:cNvSpPr>
          <p:nvPr>
            <p:ph type="body" idx="1"/>
          </p:nvPr>
        </p:nvSpPr>
        <p:spPr>
          <a:xfrm>
            <a:off x="609441" y="1138425"/>
            <a:ext cx="10969943" cy="4987739"/>
          </a:xfrm>
          <a:prstGeom prst="rect">
            <a:avLst/>
          </a:prstGeom>
        </p:spPr>
        <p:txBody>
          <a:bodyPr vert="horz" lIns="0" tIns="60949" rIns="0" bIns="60949" rtlCol="0">
            <a:normAutofit/>
          </a:bodyPr>
          <a:lstStyle/>
          <a:p>
            <a:pPr lvl="0"/>
            <a:r>
              <a:rPr lang="en-US" dirty="0"/>
              <a:t>Click to edit Master text styles</a:t>
            </a:r>
          </a:p>
        </p:txBody>
      </p:sp>
      <p:sp>
        <p:nvSpPr>
          <p:cNvPr id="4" name="Date Placeholder 3"/>
          <p:cNvSpPr>
            <a:spLocks noGrp="1"/>
          </p:cNvSpPr>
          <p:nvPr>
            <p:ph type="dt" sz="half" idx="2"/>
          </p:nvPr>
        </p:nvSpPr>
        <p:spPr>
          <a:xfrm>
            <a:off x="609441" y="6248400"/>
            <a:ext cx="2844059" cy="365125"/>
          </a:xfrm>
          <a:prstGeom prst="rect">
            <a:avLst/>
          </a:prstGeom>
        </p:spPr>
        <p:txBody>
          <a:bodyPr vert="horz" lIns="121899" tIns="60949" rIns="121899" bIns="60949" rtlCol="0" anchor="ctr"/>
          <a:lstStyle>
            <a:lvl1pPr algn="l">
              <a:defRPr sz="1600">
                <a:solidFill>
                  <a:schemeClr val="tx1">
                    <a:tint val="75000"/>
                  </a:schemeClr>
                </a:solidFill>
              </a:defRPr>
            </a:lvl1pPr>
          </a:lstStyle>
          <a:p>
            <a:fld id="{BA66AF6C-3552-4908-B2F1-45F9137198C6}" type="datetime1">
              <a:rPr lang="en-US" smtClean="0"/>
              <a:t>9/9/23</a:t>
            </a:fld>
            <a:endParaRPr lang="en-US" dirty="0"/>
          </a:p>
        </p:txBody>
      </p:sp>
      <p:sp>
        <p:nvSpPr>
          <p:cNvPr id="5" name="Footer Placeholder 4"/>
          <p:cNvSpPr>
            <a:spLocks noGrp="1"/>
          </p:cNvSpPr>
          <p:nvPr>
            <p:ph type="ftr" sz="quarter" idx="3"/>
          </p:nvPr>
        </p:nvSpPr>
        <p:spPr>
          <a:xfrm>
            <a:off x="4164515" y="6248400"/>
            <a:ext cx="3859795" cy="365125"/>
          </a:xfrm>
          <a:prstGeom prst="rect">
            <a:avLst/>
          </a:prstGeom>
        </p:spPr>
        <p:txBody>
          <a:bodyPr vert="horz" lIns="121899" tIns="60949" rIns="121899" bIns="60949" rtlCol="0" anchor="ctr"/>
          <a:lstStyle>
            <a:lvl1pPr algn="ctr">
              <a:defRPr sz="16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11807665" y="6248400"/>
            <a:ext cx="379572" cy="365125"/>
          </a:xfrm>
          <a:prstGeom prst="rect">
            <a:avLst/>
          </a:prstGeom>
          <a:solidFill>
            <a:schemeClr val="bg1">
              <a:alpha val="50000"/>
            </a:schemeClr>
          </a:solidFill>
        </p:spPr>
        <p:txBody>
          <a:bodyPr vert="horz" lIns="0" tIns="0" rIns="0" bIns="0" rtlCol="0" anchor="ctr"/>
          <a:lstStyle>
            <a:lvl1pPr algn="ctr">
              <a:defRPr sz="1200">
                <a:solidFill>
                  <a:schemeClr val="tx1">
                    <a:lumMod val="75000"/>
                    <a:lumOff val="25000"/>
                  </a:schemeClr>
                </a:solidFill>
                <a:latin typeface="Arial" panose="020B0604020202020204" pitchFamily="34" charset="0"/>
                <a:cs typeface="Arial" panose="020B0604020202020204" pitchFamily="34" charset="0"/>
              </a:defRPr>
            </a:lvl1pPr>
          </a:lstStyle>
          <a:p>
            <a:r>
              <a:rPr lang="en-US"/>
              <a:t>1</a:t>
            </a:r>
            <a:endParaRPr lang="en-US" dirty="0"/>
          </a:p>
        </p:txBody>
      </p:sp>
    </p:spTree>
    <p:extLst>
      <p:ext uri="{BB962C8B-B14F-4D97-AF65-F5344CB8AC3E}">
        <p14:creationId xmlns:p14="http://schemas.microsoft.com/office/powerpoint/2010/main" val="1974508044"/>
      </p:ext>
    </p:extLst>
  </p:cSld>
  <p:clrMap bg1="lt1" tx1="dk1" bg2="lt2" tx2="dk2" accent1="accent1" accent2="accent2" accent3="accent3" accent4="accent4" accent5="accent5" accent6="accent6" hlink="hlink" folHlink="folHlink"/>
  <p:sldLayoutIdLst>
    <p:sldLayoutId id="2147483662" r:id="rId1"/>
    <p:sldLayoutId id="2147483650" r:id="rId2"/>
    <p:sldLayoutId id="2147483652" r:id="rId3"/>
    <p:sldLayoutId id="2147483664" r:id="rId4"/>
    <p:sldLayoutId id="2147483654" r:id="rId5"/>
    <p:sldLayoutId id="2147483663" r:id="rId6"/>
    <p:sldLayoutId id="2147483655" r:id="rId7"/>
    <p:sldLayoutId id="2147483666" r:id="rId8"/>
    <p:sldLayoutId id="2147483667" r:id="rId9"/>
  </p:sldLayoutIdLst>
  <p:hf hdr="0" ftr="0" dt="0"/>
  <p:txStyles>
    <p:titleStyle>
      <a:lvl1pPr algn="ctr" defTabSz="1218987" rtl="0" eaLnBrk="1" latinLnBrk="0" hangingPunct="1">
        <a:spcBef>
          <a:spcPct val="0"/>
        </a:spcBef>
        <a:buNone/>
        <a:defRPr sz="3600" kern="1200">
          <a:solidFill>
            <a:schemeClr val="tx1">
              <a:lumMod val="75000"/>
              <a:lumOff val="25000"/>
            </a:schemeClr>
          </a:solidFill>
          <a:latin typeface="+mj-lt"/>
          <a:ea typeface="+mj-ea"/>
          <a:cs typeface="Arial" panose="020B0604020202020204" pitchFamily="34" charset="0"/>
        </a:defRPr>
      </a:lvl1pPr>
    </p:titleStyle>
    <p:bodyStyle>
      <a:lvl1pPr marL="0" indent="0" algn="l" defTabSz="1218987" rtl="0" eaLnBrk="1" latinLnBrk="0" hangingPunct="1">
        <a:spcBef>
          <a:spcPct val="20000"/>
        </a:spcBef>
        <a:buFontTx/>
        <a:buNone/>
        <a:defRPr sz="1800" kern="1200">
          <a:solidFill>
            <a:schemeClr val="tx1">
              <a:lumMod val="75000"/>
              <a:lumOff val="25000"/>
            </a:schemeClr>
          </a:solidFill>
          <a:latin typeface="Arial" panose="020B0604020202020204" pitchFamily="34" charset="0"/>
          <a:ea typeface="+mn-ea"/>
          <a:cs typeface="Arial" panose="020B0604020202020204" pitchFamily="34" charset="0"/>
        </a:defRPr>
      </a:lvl1pPr>
      <a:lvl2pPr marL="609494" indent="0" algn="l" defTabSz="1218987" rtl="0" eaLnBrk="1" latinLnBrk="0" hangingPunct="1">
        <a:spcBef>
          <a:spcPct val="20000"/>
        </a:spcBef>
        <a:buFontTx/>
        <a:buNone/>
        <a:defRPr sz="1800" kern="1200">
          <a:solidFill>
            <a:schemeClr val="tx1"/>
          </a:solidFill>
          <a:latin typeface="Arial" panose="020B0604020202020204" pitchFamily="34" charset="0"/>
          <a:ea typeface="+mn-ea"/>
          <a:cs typeface="Arial" panose="020B0604020202020204" pitchFamily="34" charset="0"/>
        </a:defRPr>
      </a:lvl2pPr>
      <a:lvl3pPr marL="1218986" indent="0" algn="l" defTabSz="1218987" rtl="0" eaLnBrk="1" latinLnBrk="0" hangingPunct="1">
        <a:spcBef>
          <a:spcPct val="20000"/>
        </a:spcBef>
        <a:buFontTx/>
        <a:buNone/>
        <a:defRPr sz="1800" kern="1200">
          <a:solidFill>
            <a:schemeClr val="tx1"/>
          </a:solidFill>
          <a:latin typeface="Arial" panose="020B0604020202020204" pitchFamily="34" charset="0"/>
          <a:ea typeface="+mn-ea"/>
          <a:cs typeface="Arial" panose="020B0604020202020204" pitchFamily="34" charset="0"/>
        </a:defRPr>
      </a:lvl3pPr>
      <a:lvl4pPr marL="1828480" indent="0" algn="l" defTabSz="1218987" rtl="0" eaLnBrk="1" latinLnBrk="0" hangingPunct="1">
        <a:spcBef>
          <a:spcPct val="20000"/>
        </a:spcBef>
        <a:buFontTx/>
        <a:buNone/>
        <a:defRPr sz="1800" kern="1200">
          <a:solidFill>
            <a:schemeClr val="tx1"/>
          </a:solidFill>
          <a:latin typeface="Arial" panose="020B0604020202020204" pitchFamily="34" charset="0"/>
          <a:ea typeface="+mn-ea"/>
          <a:cs typeface="Arial" panose="020B0604020202020204" pitchFamily="34" charset="0"/>
        </a:defRPr>
      </a:lvl4pPr>
      <a:lvl5pPr marL="2437973" indent="0" algn="l" defTabSz="1218987" rtl="0" eaLnBrk="1" latinLnBrk="0" hangingPunct="1">
        <a:spcBef>
          <a:spcPct val="20000"/>
        </a:spcBef>
        <a:buFontTx/>
        <a:buNone/>
        <a:defRPr sz="1800" kern="1200">
          <a:solidFill>
            <a:schemeClr val="tx1"/>
          </a:solidFill>
          <a:latin typeface="Arial" panose="020B0604020202020204" pitchFamily="34" charset="0"/>
          <a:ea typeface="+mn-ea"/>
          <a:cs typeface="Arial" panose="020B0604020202020204" pitchFamily="34" charset="0"/>
        </a:defRPr>
      </a:lvl5pPr>
      <a:lvl6pPr marL="3352213" indent="-304747" algn="l" defTabSz="1218987" rtl="0" eaLnBrk="1" latinLnBrk="0" hangingPunct="1">
        <a:spcBef>
          <a:spcPct val="20000"/>
        </a:spcBef>
        <a:buFont typeface="Arial" pitchFamily="34" charset="0"/>
        <a:buChar char="•"/>
        <a:defRPr sz="2700" kern="1200">
          <a:solidFill>
            <a:schemeClr val="tx1"/>
          </a:solidFill>
          <a:latin typeface="+mn-lt"/>
          <a:ea typeface="+mn-ea"/>
          <a:cs typeface="+mn-cs"/>
        </a:defRPr>
      </a:lvl6pPr>
      <a:lvl7pPr marL="3961707" indent="-304747" algn="l" defTabSz="1218987" rtl="0" eaLnBrk="1" latinLnBrk="0" hangingPunct="1">
        <a:spcBef>
          <a:spcPct val="20000"/>
        </a:spcBef>
        <a:buFont typeface="Arial" pitchFamily="34" charset="0"/>
        <a:buChar char="•"/>
        <a:defRPr sz="2700" kern="1200">
          <a:solidFill>
            <a:schemeClr val="tx1"/>
          </a:solidFill>
          <a:latin typeface="+mn-lt"/>
          <a:ea typeface="+mn-ea"/>
          <a:cs typeface="+mn-cs"/>
        </a:defRPr>
      </a:lvl7pPr>
      <a:lvl8pPr marL="4571200" indent="-304747" algn="l" defTabSz="1218987" rtl="0" eaLnBrk="1" latinLnBrk="0" hangingPunct="1">
        <a:spcBef>
          <a:spcPct val="20000"/>
        </a:spcBef>
        <a:buFont typeface="Arial" pitchFamily="34" charset="0"/>
        <a:buChar char="•"/>
        <a:defRPr sz="2700" kern="1200">
          <a:solidFill>
            <a:schemeClr val="tx1"/>
          </a:solidFill>
          <a:latin typeface="+mn-lt"/>
          <a:ea typeface="+mn-ea"/>
          <a:cs typeface="+mn-cs"/>
        </a:defRPr>
      </a:lvl8pPr>
      <a:lvl9pPr marL="5180693" indent="-304747" algn="l" defTabSz="1218987" rtl="0" eaLnBrk="1" latinLnBrk="0" hangingPunct="1">
        <a:spcBef>
          <a:spcPct val="20000"/>
        </a:spcBef>
        <a:buFont typeface="Arial" pitchFamily="34" charset="0"/>
        <a:buChar char="•"/>
        <a:defRPr sz="2700" kern="1200">
          <a:solidFill>
            <a:schemeClr val="tx1"/>
          </a:solidFill>
          <a:latin typeface="+mn-lt"/>
          <a:ea typeface="+mn-ea"/>
          <a:cs typeface="+mn-cs"/>
        </a:defRPr>
      </a:lvl9pPr>
    </p:bodyStyle>
    <p:otherStyle>
      <a:defPPr>
        <a:defRPr lang="en-US"/>
      </a:defPPr>
      <a:lvl1pPr marL="0" algn="l" defTabSz="1218987" rtl="0" eaLnBrk="1" latinLnBrk="0" hangingPunct="1">
        <a:defRPr sz="2400" kern="1200">
          <a:solidFill>
            <a:schemeClr val="tx1"/>
          </a:solidFill>
          <a:latin typeface="+mn-lt"/>
          <a:ea typeface="+mn-ea"/>
          <a:cs typeface="+mn-cs"/>
        </a:defRPr>
      </a:lvl1pPr>
      <a:lvl2pPr marL="609493" algn="l" defTabSz="1218987" rtl="0" eaLnBrk="1" latinLnBrk="0" hangingPunct="1">
        <a:defRPr sz="2400" kern="1200">
          <a:solidFill>
            <a:schemeClr val="tx1"/>
          </a:solidFill>
          <a:latin typeface="+mn-lt"/>
          <a:ea typeface="+mn-ea"/>
          <a:cs typeface="+mn-cs"/>
        </a:defRPr>
      </a:lvl2pPr>
      <a:lvl3pPr marL="1218987" algn="l" defTabSz="1218987" rtl="0" eaLnBrk="1" latinLnBrk="0" hangingPunct="1">
        <a:defRPr sz="2400" kern="1200">
          <a:solidFill>
            <a:schemeClr val="tx1"/>
          </a:solidFill>
          <a:latin typeface="+mn-lt"/>
          <a:ea typeface="+mn-ea"/>
          <a:cs typeface="+mn-cs"/>
        </a:defRPr>
      </a:lvl3pPr>
      <a:lvl4pPr marL="1828480" algn="l" defTabSz="1218987" rtl="0" eaLnBrk="1" latinLnBrk="0" hangingPunct="1">
        <a:defRPr sz="2400" kern="1200">
          <a:solidFill>
            <a:schemeClr val="tx1"/>
          </a:solidFill>
          <a:latin typeface="+mn-lt"/>
          <a:ea typeface="+mn-ea"/>
          <a:cs typeface="+mn-cs"/>
        </a:defRPr>
      </a:lvl4pPr>
      <a:lvl5pPr marL="2437973" algn="l" defTabSz="1218987" rtl="0" eaLnBrk="1" latinLnBrk="0" hangingPunct="1">
        <a:defRPr sz="2400" kern="1200">
          <a:solidFill>
            <a:schemeClr val="tx1"/>
          </a:solidFill>
          <a:latin typeface="+mn-lt"/>
          <a:ea typeface="+mn-ea"/>
          <a:cs typeface="+mn-cs"/>
        </a:defRPr>
      </a:lvl5pPr>
      <a:lvl6pPr marL="3047467" algn="l" defTabSz="1218987" rtl="0" eaLnBrk="1" latinLnBrk="0" hangingPunct="1">
        <a:defRPr sz="2400" kern="1200">
          <a:solidFill>
            <a:schemeClr val="tx1"/>
          </a:solidFill>
          <a:latin typeface="+mn-lt"/>
          <a:ea typeface="+mn-ea"/>
          <a:cs typeface="+mn-cs"/>
        </a:defRPr>
      </a:lvl6pPr>
      <a:lvl7pPr marL="3656960" algn="l" defTabSz="1218987" rtl="0" eaLnBrk="1" latinLnBrk="0" hangingPunct="1">
        <a:defRPr sz="2400" kern="1200">
          <a:solidFill>
            <a:schemeClr val="tx1"/>
          </a:solidFill>
          <a:latin typeface="+mn-lt"/>
          <a:ea typeface="+mn-ea"/>
          <a:cs typeface="+mn-cs"/>
        </a:defRPr>
      </a:lvl7pPr>
      <a:lvl8pPr marL="4266453" algn="l" defTabSz="1218987" rtl="0" eaLnBrk="1" latinLnBrk="0" hangingPunct="1">
        <a:defRPr sz="2400" kern="1200">
          <a:solidFill>
            <a:schemeClr val="tx1"/>
          </a:solidFill>
          <a:latin typeface="+mn-lt"/>
          <a:ea typeface="+mn-ea"/>
          <a:cs typeface="+mn-cs"/>
        </a:defRPr>
      </a:lvl8pPr>
      <a:lvl9pPr marL="4875947" algn="l" defTabSz="1218987" rtl="0" eaLnBrk="1" latinLnBrk="0" hangingPunct="1">
        <a:defRPr sz="2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9.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useBgFill="1">
        <p:nvSpPr>
          <p:cNvPr id="4" name="Title 3"/>
          <p:cNvSpPr>
            <a:spLocks noGrp="1"/>
          </p:cNvSpPr>
          <p:nvPr>
            <p:ph type="ctrTitle"/>
          </p:nvPr>
        </p:nvSpPr>
        <p:spPr>
          <a:xfrm>
            <a:off x="620629" y="4341266"/>
            <a:ext cx="10947565" cy="1833070"/>
          </a:xfrm>
        </p:spPr>
        <p:txBody>
          <a:bodyPr>
            <a:normAutofit fontScale="90000"/>
          </a:bodyPr>
          <a:lstStyle/>
          <a:p>
            <a:pPr algn="ctr"/>
            <a:r>
              <a:rPr lang="en-IN" sz="4900" b="1" dirty="0">
                <a:solidFill>
                  <a:schemeClr val="bg1"/>
                </a:solidFill>
              </a:rPr>
              <a:t>Business Growth Plan</a:t>
            </a:r>
            <a:br>
              <a:rPr lang="en-IN" sz="4800" b="1" dirty="0">
                <a:solidFill>
                  <a:schemeClr val="bg1"/>
                </a:solidFill>
              </a:rPr>
            </a:br>
            <a:r>
              <a:rPr lang="en-IN" sz="4800" b="1" dirty="0">
                <a:solidFill>
                  <a:schemeClr val="bg1"/>
                </a:solidFill>
              </a:rPr>
              <a:t>You can insert your business name and branding</a:t>
            </a:r>
            <a:endParaRPr lang="en-US" sz="4800" b="1" dirty="0">
              <a:solidFill>
                <a:schemeClr val="bg1"/>
              </a:solidFill>
            </a:endParaRPr>
          </a:p>
        </p:txBody>
      </p:sp>
      <p:sp>
        <p:nvSpPr>
          <p:cNvPr id="6" name="Oval 5">
            <a:extLst>
              <a:ext uri="{FF2B5EF4-FFF2-40B4-BE49-F238E27FC236}">
                <a16:creationId xmlns:a16="http://schemas.microsoft.com/office/drawing/2014/main" id="{87F73038-7312-1349-8FC0-251EEE2C9B19}"/>
              </a:ext>
            </a:extLst>
          </p:cNvPr>
          <p:cNvSpPr/>
          <p:nvPr/>
        </p:nvSpPr>
        <p:spPr>
          <a:xfrm>
            <a:off x="4724604" y="1600199"/>
            <a:ext cx="2438400" cy="243840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523940647"/>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tx1">
                    <a:lumMod val="75000"/>
                    <a:lumOff val="25000"/>
                  </a:schemeClr>
                </a:solidFill>
              </a:rPr>
              <a:t>Business Timeline – Major Projects &amp; Initiatives 20XX</a:t>
            </a:r>
            <a:endParaRPr lang="en-IN" dirty="0">
              <a:solidFill>
                <a:schemeClr val="tx1">
                  <a:lumMod val="75000"/>
                  <a:lumOff val="25000"/>
                </a:schemeClr>
              </a:solidFill>
            </a:endParaRPr>
          </a:p>
        </p:txBody>
      </p:sp>
      <p:sp>
        <p:nvSpPr>
          <p:cNvPr id="3" name="Rectangle 2">
            <a:extLst>
              <a:ext uri="{FF2B5EF4-FFF2-40B4-BE49-F238E27FC236}">
                <a16:creationId xmlns:a16="http://schemas.microsoft.com/office/drawing/2014/main" id="{2021F78F-520F-48B2-B7AD-4C1F2CEE59A2}"/>
              </a:ext>
            </a:extLst>
          </p:cNvPr>
          <p:cNvSpPr/>
          <p:nvPr/>
        </p:nvSpPr>
        <p:spPr>
          <a:xfrm>
            <a:off x="757242" y="1412776"/>
            <a:ext cx="2608167" cy="4959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sz="2000" dirty="0">
                <a:latin typeface="Arial" panose="020B0604020202020204" pitchFamily="34" charset="0"/>
                <a:cs typeface="Arial" panose="020B0604020202020204" pitchFamily="34" charset="0"/>
              </a:rPr>
              <a:t>1</a:t>
            </a:r>
            <a:r>
              <a:rPr lang="en-IN" sz="2000" baseline="30000" dirty="0">
                <a:latin typeface="Arial" panose="020B0604020202020204" pitchFamily="34" charset="0"/>
                <a:cs typeface="Arial" panose="020B0604020202020204" pitchFamily="34" charset="0"/>
              </a:rPr>
              <a:t>st</a:t>
            </a:r>
            <a:r>
              <a:rPr lang="en-IN" sz="2000" dirty="0">
                <a:latin typeface="Arial" panose="020B0604020202020204" pitchFamily="34" charset="0"/>
                <a:cs typeface="Arial" panose="020B0604020202020204" pitchFamily="34" charset="0"/>
              </a:rPr>
              <a:t> Quarter</a:t>
            </a:r>
          </a:p>
        </p:txBody>
      </p:sp>
      <p:sp>
        <p:nvSpPr>
          <p:cNvPr id="4" name="Rectangle 3">
            <a:extLst>
              <a:ext uri="{FF2B5EF4-FFF2-40B4-BE49-F238E27FC236}">
                <a16:creationId xmlns:a16="http://schemas.microsoft.com/office/drawing/2014/main" id="{F779084F-3DB5-4021-B3D1-8860362CE5F6}"/>
              </a:ext>
            </a:extLst>
          </p:cNvPr>
          <p:cNvSpPr/>
          <p:nvPr/>
        </p:nvSpPr>
        <p:spPr>
          <a:xfrm>
            <a:off x="3445967" y="1412776"/>
            <a:ext cx="2608167" cy="4959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sz="2000" dirty="0">
                <a:latin typeface="Arial" panose="020B0604020202020204" pitchFamily="34" charset="0"/>
                <a:cs typeface="Arial" panose="020B0604020202020204" pitchFamily="34" charset="0"/>
              </a:rPr>
              <a:t>2</a:t>
            </a:r>
            <a:r>
              <a:rPr lang="en-IN" sz="2000" baseline="30000" dirty="0">
                <a:latin typeface="Arial" panose="020B0604020202020204" pitchFamily="34" charset="0"/>
                <a:cs typeface="Arial" panose="020B0604020202020204" pitchFamily="34" charset="0"/>
              </a:rPr>
              <a:t>nd</a:t>
            </a:r>
            <a:r>
              <a:rPr lang="en-IN" sz="2000" dirty="0">
                <a:latin typeface="Arial" panose="020B0604020202020204" pitchFamily="34" charset="0"/>
                <a:cs typeface="Arial" panose="020B0604020202020204" pitchFamily="34" charset="0"/>
              </a:rPr>
              <a:t> Quarter</a:t>
            </a:r>
          </a:p>
        </p:txBody>
      </p:sp>
      <p:sp>
        <p:nvSpPr>
          <p:cNvPr id="5" name="Rectangle 4">
            <a:extLst>
              <a:ext uri="{FF2B5EF4-FFF2-40B4-BE49-F238E27FC236}">
                <a16:creationId xmlns:a16="http://schemas.microsoft.com/office/drawing/2014/main" id="{42179F0A-4607-4335-89A4-D09FB9ABEC55}"/>
              </a:ext>
            </a:extLst>
          </p:cNvPr>
          <p:cNvSpPr/>
          <p:nvPr/>
        </p:nvSpPr>
        <p:spPr>
          <a:xfrm>
            <a:off x="6134691" y="1412776"/>
            <a:ext cx="2608167" cy="4959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sz="2000" dirty="0">
                <a:latin typeface="Arial" panose="020B0604020202020204" pitchFamily="34" charset="0"/>
                <a:cs typeface="Arial" panose="020B0604020202020204" pitchFamily="34" charset="0"/>
              </a:rPr>
              <a:t>3</a:t>
            </a:r>
            <a:r>
              <a:rPr lang="en-IN" sz="2000" baseline="30000" dirty="0">
                <a:latin typeface="Arial" panose="020B0604020202020204" pitchFamily="34" charset="0"/>
                <a:cs typeface="Arial" panose="020B0604020202020204" pitchFamily="34" charset="0"/>
              </a:rPr>
              <a:t>rd</a:t>
            </a:r>
            <a:r>
              <a:rPr lang="en-IN" sz="2000" dirty="0">
                <a:latin typeface="Arial" panose="020B0604020202020204" pitchFamily="34" charset="0"/>
                <a:cs typeface="Arial" panose="020B0604020202020204" pitchFamily="34" charset="0"/>
              </a:rPr>
              <a:t> Quarter</a:t>
            </a:r>
          </a:p>
        </p:txBody>
      </p:sp>
      <p:sp>
        <p:nvSpPr>
          <p:cNvPr id="6" name="Rectangle 5">
            <a:extLst>
              <a:ext uri="{FF2B5EF4-FFF2-40B4-BE49-F238E27FC236}">
                <a16:creationId xmlns:a16="http://schemas.microsoft.com/office/drawing/2014/main" id="{0193801C-BC41-4FE1-85C0-0EBD84EC12AA}"/>
              </a:ext>
            </a:extLst>
          </p:cNvPr>
          <p:cNvSpPr/>
          <p:nvPr/>
        </p:nvSpPr>
        <p:spPr>
          <a:xfrm>
            <a:off x="8823415" y="1412776"/>
            <a:ext cx="2608167" cy="4959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sz="2000" dirty="0">
                <a:latin typeface="Arial" panose="020B0604020202020204" pitchFamily="34" charset="0"/>
                <a:cs typeface="Arial" panose="020B0604020202020204" pitchFamily="34" charset="0"/>
              </a:rPr>
              <a:t>4</a:t>
            </a:r>
            <a:r>
              <a:rPr lang="en-IN" sz="2000" baseline="30000" dirty="0">
                <a:latin typeface="Arial" panose="020B0604020202020204" pitchFamily="34" charset="0"/>
                <a:cs typeface="Arial" panose="020B0604020202020204" pitchFamily="34" charset="0"/>
              </a:rPr>
              <a:t>th</a:t>
            </a:r>
            <a:r>
              <a:rPr lang="en-IN" sz="2000" dirty="0">
                <a:latin typeface="Arial" panose="020B0604020202020204" pitchFamily="34" charset="0"/>
                <a:cs typeface="Arial" panose="020B0604020202020204" pitchFamily="34" charset="0"/>
              </a:rPr>
              <a:t> Quarter</a:t>
            </a:r>
          </a:p>
        </p:txBody>
      </p:sp>
      <p:sp>
        <p:nvSpPr>
          <p:cNvPr id="9" name="Rectangle 8">
            <a:extLst>
              <a:ext uri="{FF2B5EF4-FFF2-40B4-BE49-F238E27FC236}">
                <a16:creationId xmlns:a16="http://schemas.microsoft.com/office/drawing/2014/main" id="{FCB4632D-CBF7-4D57-AEA3-61638EE79454}"/>
              </a:ext>
            </a:extLst>
          </p:cNvPr>
          <p:cNvSpPr/>
          <p:nvPr/>
        </p:nvSpPr>
        <p:spPr>
          <a:xfrm>
            <a:off x="757242" y="1996976"/>
            <a:ext cx="800666" cy="495920"/>
          </a:xfrm>
          <a:prstGeom prst="rect">
            <a:avLst/>
          </a:prstGeom>
          <a:noFill/>
          <a:ln w="19050">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sz="1800">
                <a:solidFill>
                  <a:schemeClr val="tx1">
                    <a:lumMod val="75000"/>
                    <a:lumOff val="25000"/>
                  </a:schemeClr>
                </a:solidFill>
                <a:latin typeface="Arial" panose="020B0604020202020204" pitchFamily="34" charset="0"/>
                <a:cs typeface="Arial" panose="020B0604020202020204" pitchFamily="34" charset="0"/>
              </a:rPr>
              <a:t>Jan</a:t>
            </a:r>
            <a:endParaRPr lang="en-IN" sz="1800" dirty="0">
              <a:solidFill>
                <a:schemeClr val="tx1">
                  <a:lumMod val="75000"/>
                  <a:lumOff val="25000"/>
                </a:schemeClr>
              </a:solidFill>
              <a:latin typeface="Arial" panose="020B0604020202020204" pitchFamily="34" charset="0"/>
              <a:cs typeface="Arial" panose="020B0604020202020204" pitchFamily="34" charset="0"/>
            </a:endParaRPr>
          </a:p>
        </p:txBody>
      </p:sp>
      <p:sp>
        <p:nvSpPr>
          <p:cNvPr id="10" name="Rectangle 9">
            <a:extLst>
              <a:ext uri="{FF2B5EF4-FFF2-40B4-BE49-F238E27FC236}">
                <a16:creationId xmlns:a16="http://schemas.microsoft.com/office/drawing/2014/main" id="{DE4E8D0B-96B8-4DFF-AF42-2711C9712345}"/>
              </a:ext>
            </a:extLst>
          </p:cNvPr>
          <p:cNvSpPr/>
          <p:nvPr/>
        </p:nvSpPr>
        <p:spPr>
          <a:xfrm>
            <a:off x="1655017" y="1996976"/>
            <a:ext cx="800666" cy="495920"/>
          </a:xfrm>
          <a:prstGeom prst="rect">
            <a:avLst/>
          </a:prstGeom>
          <a:noFill/>
          <a:ln w="19050">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sz="1800">
                <a:solidFill>
                  <a:schemeClr val="tx1">
                    <a:lumMod val="75000"/>
                    <a:lumOff val="25000"/>
                  </a:schemeClr>
                </a:solidFill>
                <a:latin typeface="Arial" panose="020B0604020202020204" pitchFamily="34" charset="0"/>
                <a:cs typeface="Arial" panose="020B0604020202020204" pitchFamily="34" charset="0"/>
              </a:rPr>
              <a:t>Feb</a:t>
            </a:r>
            <a:endParaRPr lang="en-IN" sz="1800" dirty="0">
              <a:solidFill>
                <a:schemeClr val="tx1">
                  <a:lumMod val="75000"/>
                  <a:lumOff val="25000"/>
                </a:schemeClr>
              </a:solidFill>
              <a:latin typeface="Arial" panose="020B0604020202020204" pitchFamily="34" charset="0"/>
              <a:cs typeface="Arial" panose="020B0604020202020204" pitchFamily="34" charset="0"/>
            </a:endParaRPr>
          </a:p>
        </p:txBody>
      </p:sp>
      <p:sp>
        <p:nvSpPr>
          <p:cNvPr id="11" name="Rectangle 10">
            <a:extLst>
              <a:ext uri="{FF2B5EF4-FFF2-40B4-BE49-F238E27FC236}">
                <a16:creationId xmlns:a16="http://schemas.microsoft.com/office/drawing/2014/main" id="{C0CC6C08-771E-42A5-A743-1BCD99C00C64}"/>
              </a:ext>
            </a:extLst>
          </p:cNvPr>
          <p:cNvSpPr/>
          <p:nvPr/>
        </p:nvSpPr>
        <p:spPr>
          <a:xfrm>
            <a:off x="2552792" y="1996976"/>
            <a:ext cx="800666" cy="495920"/>
          </a:xfrm>
          <a:prstGeom prst="rect">
            <a:avLst/>
          </a:prstGeom>
          <a:noFill/>
          <a:ln w="19050">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sz="1800">
                <a:solidFill>
                  <a:schemeClr val="tx1">
                    <a:lumMod val="75000"/>
                    <a:lumOff val="25000"/>
                  </a:schemeClr>
                </a:solidFill>
                <a:latin typeface="Arial" panose="020B0604020202020204" pitchFamily="34" charset="0"/>
                <a:cs typeface="Arial" panose="020B0604020202020204" pitchFamily="34" charset="0"/>
              </a:rPr>
              <a:t>Mar</a:t>
            </a:r>
            <a:endParaRPr lang="en-IN" sz="1800" dirty="0">
              <a:solidFill>
                <a:schemeClr val="tx1">
                  <a:lumMod val="75000"/>
                  <a:lumOff val="25000"/>
                </a:schemeClr>
              </a:solidFill>
              <a:latin typeface="Arial" panose="020B0604020202020204" pitchFamily="34" charset="0"/>
              <a:cs typeface="Arial" panose="020B0604020202020204" pitchFamily="34" charset="0"/>
            </a:endParaRPr>
          </a:p>
        </p:txBody>
      </p:sp>
      <p:sp>
        <p:nvSpPr>
          <p:cNvPr id="12" name="Rectangle 11">
            <a:extLst>
              <a:ext uri="{FF2B5EF4-FFF2-40B4-BE49-F238E27FC236}">
                <a16:creationId xmlns:a16="http://schemas.microsoft.com/office/drawing/2014/main" id="{DA11CB70-5C46-4548-8359-1637191BCBF7}"/>
              </a:ext>
            </a:extLst>
          </p:cNvPr>
          <p:cNvSpPr/>
          <p:nvPr/>
        </p:nvSpPr>
        <p:spPr>
          <a:xfrm>
            <a:off x="3450567" y="1996976"/>
            <a:ext cx="800666" cy="495920"/>
          </a:xfrm>
          <a:prstGeom prst="rect">
            <a:avLst/>
          </a:prstGeom>
          <a:noFill/>
          <a:ln w="19050">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sz="1800">
                <a:solidFill>
                  <a:schemeClr val="tx1">
                    <a:lumMod val="75000"/>
                    <a:lumOff val="25000"/>
                  </a:schemeClr>
                </a:solidFill>
                <a:latin typeface="Arial" panose="020B0604020202020204" pitchFamily="34" charset="0"/>
                <a:cs typeface="Arial" panose="020B0604020202020204" pitchFamily="34" charset="0"/>
              </a:rPr>
              <a:t>Apr</a:t>
            </a:r>
            <a:endParaRPr lang="en-IN" sz="1800" dirty="0">
              <a:solidFill>
                <a:schemeClr val="tx1">
                  <a:lumMod val="75000"/>
                  <a:lumOff val="25000"/>
                </a:schemeClr>
              </a:solidFill>
              <a:latin typeface="Arial" panose="020B0604020202020204" pitchFamily="34" charset="0"/>
              <a:cs typeface="Arial" panose="020B0604020202020204" pitchFamily="34" charset="0"/>
            </a:endParaRPr>
          </a:p>
        </p:txBody>
      </p:sp>
      <p:sp>
        <p:nvSpPr>
          <p:cNvPr id="13" name="Rectangle 12">
            <a:extLst>
              <a:ext uri="{FF2B5EF4-FFF2-40B4-BE49-F238E27FC236}">
                <a16:creationId xmlns:a16="http://schemas.microsoft.com/office/drawing/2014/main" id="{EAC6E144-5C73-4FBF-9586-0B3254A6C501}"/>
              </a:ext>
            </a:extLst>
          </p:cNvPr>
          <p:cNvSpPr/>
          <p:nvPr/>
        </p:nvSpPr>
        <p:spPr>
          <a:xfrm>
            <a:off x="4348342" y="1996976"/>
            <a:ext cx="800666" cy="495920"/>
          </a:xfrm>
          <a:prstGeom prst="rect">
            <a:avLst/>
          </a:prstGeom>
          <a:noFill/>
          <a:ln w="19050">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sz="1800">
                <a:solidFill>
                  <a:schemeClr val="tx1">
                    <a:lumMod val="75000"/>
                    <a:lumOff val="25000"/>
                  </a:schemeClr>
                </a:solidFill>
                <a:latin typeface="Arial" panose="020B0604020202020204" pitchFamily="34" charset="0"/>
                <a:cs typeface="Arial" panose="020B0604020202020204" pitchFamily="34" charset="0"/>
              </a:rPr>
              <a:t>May</a:t>
            </a:r>
            <a:endParaRPr lang="en-IN" sz="1800" dirty="0">
              <a:solidFill>
                <a:schemeClr val="tx1">
                  <a:lumMod val="75000"/>
                  <a:lumOff val="25000"/>
                </a:schemeClr>
              </a:solidFill>
              <a:latin typeface="Arial" panose="020B0604020202020204" pitchFamily="34" charset="0"/>
              <a:cs typeface="Arial" panose="020B0604020202020204" pitchFamily="34" charset="0"/>
            </a:endParaRPr>
          </a:p>
        </p:txBody>
      </p:sp>
      <p:sp>
        <p:nvSpPr>
          <p:cNvPr id="14" name="Rectangle 13">
            <a:extLst>
              <a:ext uri="{FF2B5EF4-FFF2-40B4-BE49-F238E27FC236}">
                <a16:creationId xmlns:a16="http://schemas.microsoft.com/office/drawing/2014/main" id="{96647CFD-AAD3-4E0B-8FDC-43F5723AD612}"/>
              </a:ext>
            </a:extLst>
          </p:cNvPr>
          <p:cNvSpPr/>
          <p:nvPr/>
        </p:nvSpPr>
        <p:spPr>
          <a:xfrm>
            <a:off x="5246117" y="1996976"/>
            <a:ext cx="800666" cy="495920"/>
          </a:xfrm>
          <a:prstGeom prst="rect">
            <a:avLst/>
          </a:prstGeom>
          <a:noFill/>
          <a:ln w="19050">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sz="1800">
                <a:solidFill>
                  <a:schemeClr val="tx1">
                    <a:lumMod val="75000"/>
                    <a:lumOff val="25000"/>
                  </a:schemeClr>
                </a:solidFill>
                <a:latin typeface="Arial" panose="020B0604020202020204" pitchFamily="34" charset="0"/>
                <a:cs typeface="Arial" panose="020B0604020202020204" pitchFamily="34" charset="0"/>
              </a:rPr>
              <a:t>Jun</a:t>
            </a:r>
            <a:endParaRPr lang="en-IN" sz="1800" dirty="0">
              <a:solidFill>
                <a:schemeClr val="tx1">
                  <a:lumMod val="75000"/>
                  <a:lumOff val="25000"/>
                </a:schemeClr>
              </a:solidFill>
              <a:latin typeface="Arial" panose="020B0604020202020204" pitchFamily="34" charset="0"/>
              <a:cs typeface="Arial" panose="020B0604020202020204" pitchFamily="34" charset="0"/>
            </a:endParaRPr>
          </a:p>
        </p:txBody>
      </p:sp>
      <p:sp>
        <p:nvSpPr>
          <p:cNvPr id="15" name="Rectangle 14">
            <a:extLst>
              <a:ext uri="{FF2B5EF4-FFF2-40B4-BE49-F238E27FC236}">
                <a16:creationId xmlns:a16="http://schemas.microsoft.com/office/drawing/2014/main" id="{4F4AD377-1075-4AAA-94A5-56B42DEBAF3F}"/>
              </a:ext>
            </a:extLst>
          </p:cNvPr>
          <p:cNvSpPr/>
          <p:nvPr/>
        </p:nvSpPr>
        <p:spPr>
          <a:xfrm>
            <a:off x="6143892" y="1996976"/>
            <a:ext cx="800666" cy="495920"/>
          </a:xfrm>
          <a:prstGeom prst="rect">
            <a:avLst/>
          </a:prstGeom>
          <a:noFill/>
          <a:ln w="19050">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sz="1800">
                <a:solidFill>
                  <a:schemeClr val="tx1">
                    <a:lumMod val="75000"/>
                    <a:lumOff val="25000"/>
                  </a:schemeClr>
                </a:solidFill>
                <a:latin typeface="Arial" panose="020B0604020202020204" pitchFamily="34" charset="0"/>
                <a:cs typeface="Arial" panose="020B0604020202020204" pitchFamily="34" charset="0"/>
              </a:rPr>
              <a:t>Jul</a:t>
            </a:r>
            <a:endParaRPr lang="en-IN" sz="1800" dirty="0">
              <a:solidFill>
                <a:schemeClr val="tx1">
                  <a:lumMod val="75000"/>
                  <a:lumOff val="25000"/>
                </a:schemeClr>
              </a:solidFill>
              <a:latin typeface="Arial" panose="020B0604020202020204" pitchFamily="34" charset="0"/>
              <a:cs typeface="Arial" panose="020B0604020202020204" pitchFamily="34" charset="0"/>
            </a:endParaRPr>
          </a:p>
        </p:txBody>
      </p:sp>
      <p:sp>
        <p:nvSpPr>
          <p:cNvPr id="16" name="Rectangle 15">
            <a:extLst>
              <a:ext uri="{FF2B5EF4-FFF2-40B4-BE49-F238E27FC236}">
                <a16:creationId xmlns:a16="http://schemas.microsoft.com/office/drawing/2014/main" id="{7C4816FE-FFB0-49B5-B6FD-2A34DC5AD4FE}"/>
              </a:ext>
            </a:extLst>
          </p:cNvPr>
          <p:cNvSpPr/>
          <p:nvPr/>
        </p:nvSpPr>
        <p:spPr>
          <a:xfrm>
            <a:off x="7041667" y="1996976"/>
            <a:ext cx="800666" cy="495920"/>
          </a:xfrm>
          <a:prstGeom prst="rect">
            <a:avLst/>
          </a:prstGeom>
          <a:noFill/>
          <a:ln w="19050">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sz="1800">
                <a:solidFill>
                  <a:schemeClr val="tx1">
                    <a:lumMod val="75000"/>
                    <a:lumOff val="25000"/>
                  </a:schemeClr>
                </a:solidFill>
                <a:latin typeface="Arial" panose="020B0604020202020204" pitchFamily="34" charset="0"/>
                <a:cs typeface="Arial" panose="020B0604020202020204" pitchFamily="34" charset="0"/>
              </a:rPr>
              <a:t>Aug</a:t>
            </a:r>
            <a:endParaRPr lang="en-IN" sz="1800" dirty="0">
              <a:solidFill>
                <a:schemeClr val="tx1">
                  <a:lumMod val="75000"/>
                  <a:lumOff val="25000"/>
                </a:schemeClr>
              </a:solidFill>
              <a:latin typeface="Arial" panose="020B0604020202020204" pitchFamily="34" charset="0"/>
              <a:cs typeface="Arial" panose="020B0604020202020204" pitchFamily="34" charset="0"/>
            </a:endParaRPr>
          </a:p>
        </p:txBody>
      </p:sp>
      <p:sp>
        <p:nvSpPr>
          <p:cNvPr id="17" name="Rectangle 16">
            <a:extLst>
              <a:ext uri="{FF2B5EF4-FFF2-40B4-BE49-F238E27FC236}">
                <a16:creationId xmlns:a16="http://schemas.microsoft.com/office/drawing/2014/main" id="{6C9878D2-3AC0-4B72-B02A-EFC8C22E0C83}"/>
              </a:ext>
            </a:extLst>
          </p:cNvPr>
          <p:cNvSpPr/>
          <p:nvPr/>
        </p:nvSpPr>
        <p:spPr>
          <a:xfrm>
            <a:off x="7939442" y="1996976"/>
            <a:ext cx="800666" cy="495920"/>
          </a:xfrm>
          <a:prstGeom prst="rect">
            <a:avLst/>
          </a:prstGeom>
          <a:noFill/>
          <a:ln w="19050">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sz="1800">
                <a:solidFill>
                  <a:schemeClr val="tx1">
                    <a:lumMod val="75000"/>
                    <a:lumOff val="25000"/>
                  </a:schemeClr>
                </a:solidFill>
                <a:latin typeface="Arial" panose="020B0604020202020204" pitchFamily="34" charset="0"/>
                <a:cs typeface="Arial" panose="020B0604020202020204" pitchFamily="34" charset="0"/>
              </a:rPr>
              <a:t>Sep</a:t>
            </a:r>
            <a:endParaRPr lang="en-IN" sz="1800" dirty="0">
              <a:solidFill>
                <a:schemeClr val="tx1">
                  <a:lumMod val="75000"/>
                  <a:lumOff val="25000"/>
                </a:schemeClr>
              </a:solidFill>
              <a:latin typeface="Arial" panose="020B0604020202020204" pitchFamily="34" charset="0"/>
              <a:cs typeface="Arial" panose="020B0604020202020204" pitchFamily="34" charset="0"/>
            </a:endParaRPr>
          </a:p>
        </p:txBody>
      </p:sp>
      <p:sp>
        <p:nvSpPr>
          <p:cNvPr id="18" name="Rectangle 17">
            <a:extLst>
              <a:ext uri="{FF2B5EF4-FFF2-40B4-BE49-F238E27FC236}">
                <a16:creationId xmlns:a16="http://schemas.microsoft.com/office/drawing/2014/main" id="{C9D96EA5-E18C-48A7-93AC-0BC33216E9F6}"/>
              </a:ext>
            </a:extLst>
          </p:cNvPr>
          <p:cNvSpPr/>
          <p:nvPr/>
        </p:nvSpPr>
        <p:spPr>
          <a:xfrm>
            <a:off x="8837217" y="1996976"/>
            <a:ext cx="800666" cy="495920"/>
          </a:xfrm>
          <a:prstGeom prst="rect">
            <a:avLst/>
          </a:prstGeom>
          <a:noFill/>
          <a:ln w="19050">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sz="1800">
                <a:solidFill>
                  <a:schemeClr val="tx1">
                    <a:lumMod val="75000"/>
                    <a:lumOff val="25000"/>
                  </a:schemeClr>
                </a:solidFill>
                <a:latin typeface="Arial" panose="020B0604020202020204" pitchFamily="34" charset="0"/>
                <a:cs typeface="Arial" panose="020B0604020202020204" pitchFamily="34" charset="0"/>
              </a:rPr>
              <a:t>Oct</a:t>
            </a:r>
            <a:endParaRPr lang="en-IN" sz="1800" dirty="0">
              <a:solidFill>
                <a:schemeClr val="tx1">
                  <a:lumMod val="75000"/>
                  <a:lumOff val="25000"/>
                </a:schemeClr>
              </a:solidFill>
              <a:latin typeface="Arial" panose="020B0604020202020204" pitchFamily="34" charset="0"/>
              <a:cs typeface="Arial" panose="020B0604020202020204" pitchFamily="34" charset="0"/>
            </a:endParaRPr>
          </a:p>
        </p:txBody>
      </p:sp>
      <p:sp>
        <p:nvSpPr>
          <p:cNvPr id="19" name="Rectangle 18">
            <a:extLst>
              <a:ext uri="{FF2B5EF4-FFF2-40B4-BE49-F238E27FC236}">
                <a16:creationId xmlns:a16="http://schemas.microsoft.com/office/drawing/2014/main" id="{8555503D-E94C-4694-A860-404A4C46E7A9}"/>
              </a:ext>
            </a:extLst>
          </p:cNvPr>
          <p:cNvSpPr/>
          <p:nvPr/>
        </p:nvSpPr>
        <p:spPr>
          <a:xfrm>
            <a:off x="9734992" y="1996976"/>
            <a:ext cx="800666" cy="495920"/>
          </a:xfrm>
          <a:prstGeom prst="rect">
            <a:avLst/>
          </a:prstGeom>
          <a:noFill/>
          <a:ln w="19050">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sz="1800">
                <a:solidFill>
                  <a:schemeClr val="tx1">
                    <a:lumMod val="75000"/>
                    <a:lumOff val="25000"/>
                  </a:schemeClr>
                </a:solidFill>
                <a:latin typeface="Arial" panose="020B0604020202020204" pitchFamily="34" charset="0"/>
                <a:cs typeface="Arial" panose="020B0604020202020204" pitchFamily="34" charset="0"/>
              </a:rPr>
              <a:t>Nov</a:t>
            </a:r>
            <a:endParaRPr lang="en-IN" sz="1800" dirty="0">
              <a:solidFill>
                <a:schemeClr val="tx1">
                  <a:lumMod val="75000"/>
                  <a:lumOff val="25000"/>
                </a:schemeClr>
              </a:solidFill>
              <a:latin typeface="Arial" panose="020B0604020202020204" pitchFamily="34" charset="0"/>
              <a:cs typeface="Arial" panose="020B0604020202020204" pitchFamily="34" charset="0"/>
            </a:endParaRPr>
          </a:p>
        </p:txBody>
      </p:sp>
      <p:sp>
        <p:nvSpPr>
          <p:cNvPr id="20" name="Rectangle 19">
            <a:extLst>
              <a:ext uri="{FF2B5EF4-FFF2-40B4-BE49-F238E27FC236}">
                <a16:creationId xmlns:a16="http://schemas.microsoft.com/office/drawing/2014/main" id="{BC7597C2-0C31-4FBA-B630-AD9AA897A669}"/>
              </a:ext>
            </a:extLst>
          </p:cNvPr>
          <p:cNvSpPr/>
          <p:nvPr/>
        </p:nvSpPr>
        <p:spPr>
          <a:xfrm>
            <a:off x="10623864" y="1996976"/>
            <a:ext cx="800666" cy="495920"/>
          </a:xfrm>
          <a:prstGeom prst="rect">
            <a:avLst/>
          </a:prstGeom>
          <a:noFill/>
          <a:ln w="19050">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sz="1800">
                <a:solidFill>
                  <a:schemeClr val="tx1">
                    <a:lumMod val="75000"/>
                    <a:lumOff val="25000"/>
                  </a:schemeClr>
                </a:solidFill>
                <a:latin typeface="Arial" panose="020B0604020202020204" pitchFamily="34" charset="0"/>
                <a:cs typeface="Arial" panose="020B0604020202020204" pitchFamily="34" charset="0"/>
              </a:rPr>
              <a:t>Dec</a:t>
            </a:r>
            <a:endParaRPr lang="en-IN" sz="1800" dirty="0">
              <a:solidFill>
                <a:schemeClr val="tx1">
                  <a:lumMod val="75000"/>
                  <a:lumOff val="25000"/>
                </a:schemeClr>
              </a:solidFill>
              <a:latin typeface="Arial" panose="020B0604020202020204" pitchFamily="34" charset="0"/>
              <a:cs typeface="Arial" panose="020B0604020202020204" pitchFamily="34" charset="0"/>
            </a:endParaRPr>
          </a:p>
        </p:txBody>
      </p:sp>
      <p:cxnSp>
        <p:nvCxnSpPr>
          <p:cNvPr id="22" name="Straight Connector 21">
            <a:extLst>
              <a:ext uri="{FF2B5EF4-FFF2-40B4-BE49-F238E27FC236}">
                <a16:creationId xmlns:a16="http://schemas.microsoft.com/office/drawing/2014/main" id="{37EA6D23-1A4E-4C61-9BBA-B6EABEFA8D48}"/>
              </a:ext>
            </a:extLst>
          </p:cNvPr>
          <p:cNvCxnSpPr>
            <a:cxnSpLocks/>
          </p:cNvCxnSpPr>
          <p:nvPr/>
        </p:nvCxnSpPr>
        <p:spPr>
          <a:xfrm>
            <a:off x="2055350" y="2628840"/>
            <a:ext cx="0" cy="648072"/>
          </a:xfrm>
          <a:prstGeom prst="line">
            <a:avLst/>
          </a:prstGeom>
          <a:ln>
            <a:solidFill>
              <a:schemeClr val="bg1">
                <a:lumMod val="75000"/>
              </a:schemeClr>
            </a:solidFill>
            <a:headEnd type="oval" w="med" len="med"/>
            <a:tailEnd type="oval" w="med" len="med"/>
          </a:ln>
        </p:spPr>
        <p:style>
          <a:lnRef idx="1">
            <a:schemeClr val="accent1"/>
          </a:lnRef>
          <a:fillRef idx="0">
            <a:schemeClr val="accent1"/>
          </a:fillRef>
          <a:effectRef idx="0">
            <a:schemeClr val="accent1"/>
          </a:effectRef>
          <a:fontRef idx="minor">
            <a:schemeClr val="tx1"/>
          </a:fontRef>
        </p:style>
      </p:cxnSp>
      <p:sp>
        <p:nvSpPr>
          <p:cNvPr id="27" name="TextBox 26">
            <a:extLst>
              <a:ext uri="{FF2B5EF4-FFF2-40B4-BE49-F238E27FC236}">
                <a16:creationId xmlns:a16="http://schemas.microsoft.com/office/drawing/2014/main" id="{490F9EE8-C645-440A-B8A8-09EA53771DD0}"/>
              </a:ext>
            </a:extLst>
          </p:cNvPr>
          <p:cNvSpPr txBox="1"/>
          <p:nvPr/>
        </p:nvSpPr>
        <p:spPr>
          <a:xfrm>
            <a:off x="1009116" y="3636064"/>
            <a:ext cx="2087602" cy="738664"/>
          </a:xfrm>
          <a:prstGeom prst="rect">
            <a:avLst/>
          </a:prstGeom>
          <a:noFill/>
        </p:spPr>
        <p:txBody>
          <a:bodyPr wrap="square" rtlCol="0">
            <a:spAutoFit/>
          </a:bodyPr>
          <a:lstStyle/>
          <a:p>
            <a:pPr>
              <a:defRPr/>
            </a:pPr>
            <a:r>
              <a:rPr lang="en-US" sz="1400" kern="0" dirty="0">
                <a:solidFill>
                  <a:schemeClr val="tx1">
                    <a:lumMod val="75000"/>
                    <a:lumOff val="25000"/>
                  </a:schemeClr>
                </a:solidFill>
                <a:latin typeface="Arial" panose="020B0604020202020204" pitchFamily="34" charset="0"/>
                <a:cs typeface="Arial" panose="020B0604020202020204" pitchFamily="34" charset="0"/>
              </a:rPr>
              <a:t>This is a </a:t>
            </a:r>
            <a:r>
              <a:rPr lang="en-US" sz="1400" kern="0">
                <a:solidFill>
                  <a:schemeClr val="tx1">
                    <a:lumMod val="75000"/>
                    <a:lumOff val="25000"/>
                  </a:schemeClr>
                </a:solidFill>
                <a:latin typeface="Arial" panose="020B0604020202020204" pitchFamily="34" charset="0"/>
                <a:cs typeface="Arial" panose="020B0604020202020204" pitchFamily="34" charset="0"/>
              </a:rPr>
              <a:t>sample text </a:t>
            </a:r>
            <a:r>
              <a:rPr lang="en-US" sz="1400" kern="0" dirty="0">
                <a:solidFill>
                  <a:schemeClr val="tx1">
                    <a:lumMod val="75000"/>
                    <a:lumOff val="25000"/>
                  </a:schemeClr>
                </a:solidFill>
                <a:latin typeface="Arial" panose="020B0604020202020204" pitchFamily="34" charset="0"/>
                <a:cs typeface="Arial" panose="020B0604020202020204" pitchFamily="34" charset="0"/>
              </a:rPr>
              <a:t>Insert your desired </a:t>
            </a:r>
            <a:r>
              <a:rPr lang="en-US" sz="1400" kern="0">
                <a:solidFill>
                  <a:schemeClr val="tx1">
                    <a:lumMod val="75000"/>
                    <a:lumOff val="25000"/>
                  </a:schemeClr>
                </a:solidFill>
                <a:latin typeface="Arial" panose="020B0604020202020204" pitchFamily="34" charset="0"/>
                <a:cs typeface="Arial" panose="020B0604020202020204" pitchFamily="34" charset="0"/>
              </a:rPr>
              <a:t>text here.</a:t>
            </a:r>
            <a:endParaRPr lang="en-US" sz="1400" kern="0" dirty="0">
              <a:solidFill>
                <a:schemeClr val="tx1">
                  <a:lumMod val="75000"/>
                  <a:lumOff val="25000"/>
                </a:schemeClr>
              </a:solidFill>
              <a:latin typeface="Arial" panose="020B0604020202020204" pitchFamily="34" charset="0"/>
              <a:cs typeface="Arial" panose="020B0604020202020204" pitchFamily="34" charset="0"/>
            </a:endParaRPr>
          </a:p>
        </p:txBody>
      </p:sp>
      <p:cxnSp>
        <p:nvCxnSpPr>
          <p:cNvPr id="23" name="Straight Connector 22">
            <a:extLst>
              <a:ext uri="{FF2B5EF4-FFF2-40B4-BE49-F238E27FC236}">
                <a16:creationId xmlns:a16="http://schemas.microsoft.com/office/drawing/2014/main" id="{742E4CF6-D161-4D46-9D02-A73447BC30B4}"/>
              </a:ext>
            </a:extLst>
          </p:cNvPr>
          <p:cNvCxnSpPr>
            <a:cxnSpLocks/>
          </p:cNvCxnSpPr>
          <p:nvPr/>
        </p:nvCxnSpPr>
        <p:spPr>
          <a:xfrm>
            <a:off x="3862164" y="2628840"/>
            <a:ext cx="0" cy="2232248"/>
          </a:xfrm>
          <a:prstGeom prst="line">
            <a:avLst/>
          </a:prstGeom>
          <a:ln>
            <a:solidFill>
              <a:schemeClr val="bg1">
                <a:lumMod val="75000"/>
              </a:schemeClr>
            </a:solidFill>
            <a:headEnd type="oval" w="med" len="med"/>
            <a:tailEnd type="oval" w="med" len="med"/>
          </a:ln>
        </p:spPr>
        <p:style>
          <a:lnRef idx="1">
            <a:schemeClr val="accent1"/>
          </a:lnRef>
          <a:fillRef idx="0">
            <a:schemeClr val="accent1"/>
          </a:fillRef>
          <a:effectRef idx="0">
            <a:schemeClr val="accent1"/>
          </a:effectRef>
          <a:fontRef idx="minor">
            <a:schemeClr val="tx1"/>
          </a:fontRef>
        </p:style>
      </p:cxnSp>
      <p:sp>
        <p:nvSpPr>
          <p:cNvPr id="28" name="TextBox 27">
            <a:extLst>
              <a:ext uri="{FF2B5EF4-FFF2-40B4-BE49-F238E27FC236}">
                <a16:creationId xmlns:a16="http://schemas.microsoft.com/office/drawing/2014/main" id="{3EF315F4-B628-4C70-B1C7-43C18DB6CD2B}"/>
              </a:ext>
            </a:extLst>
          </p:cNvPr>
          <p:cNvSpPr txBox="1"/>
          <p:nvPr/>
        </p:nvSpPr>
        <p:spPr>
          <a:xfrm>
            <a:off x="2801619" y="5138608"/>
            <a:ext cx="2116224" cy="738664"/>
          </a:xfrm>
          <a:prstGeom prst="rect">
            <a:avLst/>
          </a:prstGeom>
          <a:noFill/>
        </p:spPr>
        <p:txBody>
          <a:bodyPr wrap="square" rtlCol="0">
            <a:spAutoFit/>
          </a:bodyPr>
          <a:lstStyle/>
          <a:p>
            <a:pPr>
              <a:defRPr/>
            </a:pPr>
            <a:r>
              <a:rPr lang="en-US" sz="1400" kern="0">
                <a:solidFill>
                  <a:schemeClr val="tx1">
                    <a:lumMod val="75000"/>
                    <a:lumOff val="25000"/>
                  </a:schemeClr>
                </a:solidFill>
                <a:latin typeface="Arial" panose="020B0604020202020204" pitchFamily="34" charset="0"/>
                <a:cs typeface="Arial" panose="020B0604020202020204" pitchFamily="34" charset="0"/>
              </a:rPr>
              <a:t>This is a sample text Insert your desired text here.</a:t>
            </a:r>
            <a:endParaRPr lang="en-US" sz="1400" kern="0" dirty="0">
              <a:solidFill>
                <a:schemeClr val="tx1">
                  <a:lumMod val="75000"/>
                  <a:lumOff val="25000"/>
                </a:schemeClr>
              </a:solidFill>
              <a:latin typeface="Arial" panose="020B0604020202020204" pitchFamily="34" charset="0"/>
              <a:cs typeface="Arial" panose="020B0604020202020204" pitchFamily="34" charset="0"/>
            </a:endParaRPr>
          </a:p>
        </p:txBody>
      </p:sp>
      <p:cxnSp>
        <p:nvCxnSpPr>
          <p:cNvPr id="45" name="Straight Connector 44">
            <a:extLst>
              <a:ext uri="{FF2B5EF4-FFF2-40B4-BE49-F238E27FC236}">
                <a16:creationId xmlns:a16="http://schemas.microsoft.com/office/drawing/2014/main" id="{C574775A-3B73-4870-8C89-2A285C39E4F3}"/>
              </a:ext>
            </a:extLst>
          </p:cNvPr>
          <p:cNvCxnSpPr>
            <a:cxnSpLocks/>
          </p:cNvCxnSpPr>
          <p:nvPr/>
        </p:nvCxnSpPr>
        <p:spPr>
          <a:xfrm>
            <a:off x="5643862" y="2628840"/>
            <a:ext cx="0" cy="648072"/>
          </a:xfrm>
          <a:prstGeom prst="line">
            <a:avLst/>
          </a:prstGeom>
          <a:ln>
            <a:solidFill>
              <a:schemeClr val="bg1">
                <a:lumMod val="75000"/>
              </a:schemeClr>
            </a:solidFill>
            <a:headEnd type="oval" w="med" len="med"/>
            <a:tailEnd type="oval" w="med" len="med"/>
          </a:ln>
        </p:spPr>
        <p:style>
          <a:lnRef idx="1">
            <a:schemeClr val="accent1"/>
          </a:lnRef>
          <a:fillRef idx="0">
            <a:schemeClr val="accent1"/>
          </a:fillRef>
          <a:effectRef idx="0">
            <a:schemeClr val="accent1"/>
          </a:effectRef>
          <a:fontRef idx="minor">
            <a:schemeClr val="tx1"/>
          </a:fontRef>
        </p:style>
      </p:cxnSp>
      <p:sp>
        <p:nvSpPr>
          <p:cNvPr id="46" name="TextBox 45">
            <a:extLst>
              <a:ext uri="{FF2B5EF4-FFF2-40B4-BE49-F238E27FC236}">
                <a16:creationId xmlns:a16="http://schemas.microsoft.com/office/drawing/2014/main" id="{BBB2B698-75CB-478A-A4F5-1ACE5188419E}"/>
              </a:ext>
            </a:extLst>
          </p:cNvPr>
          <p:cNvSpPr txBox="1"/>
          <p:nvPr/>
        </p:nvSpPr>
        <p:spPr>
          <a:xfrm>
            <a:off x="4597628" y="3636064"/>
            <a:ext cx="2087602" cy="738664"/>
          </a:xfrm>
          <a:prstGeom prst="rect">
            <a:avLst/>
          </a:prstGeom>
          <a:noFill/>
        </p:spPr>
        <p:txBody>
          <a:bodyPr wrap="square" rtlCol="0">
            <a:spAutoFit/>
          </a:bodyPr>
          <a:lstStyle/>
          <a:p>
            <a:pPr>
              <a:defRPr/>
            </a:pPr>
            <a:r>
              <a:rPr lang="en-US" sz="1400" kern="0">
                <a:solidFill>
                  <a:schemeClr val="tx1">
                    <a:lumMod val="75000"/>
                    <a:lumOff val="25000"/>
                  </a:schemeClr>
                </a:solidFill>
                <a:latin typeface="Arial" panose="020B0604020202020204" pitchFamily="34" charset="0"/>
                <a:cs typeface="Arial" panose="020B0604020202020204" pitchFamily="34" charset="0"/>
              </a:rPr>
              <a:t>This is a sample text Insert your desired text here.</a:t>
            </a:r>
            <a:endParaRPr lang="en-US" sz="1400" kern="0" dirty="0">
              <a:solidFill>
                <a:schemeClr val="tx1">
                  <a:lumMod val="75000"/>
                  <a:lumOff val="25000"/>
                </a:schemeClr>
              </a:solidFill>
              <a:latin typeface="Arial" panose="020B0604020202020204" pitchFamily="34" charset="0"/>
              <a:cs typeface="Arial" panose="020B0604020202020204" pitchFamily="34" charset="0"/>
            </a:endParaRPr>
          </a:p>
        </p:txBody>
      </p:sp>
      <p:cxnSp>
        <p:nvCxnSpPr>
          <p:cNvPr id="48" name="Straight Connector 47">
            <a:extLst>
              <a:ext uri="{FF2B5EF4-FFF2-40B4-BE49-F238E27FC236}">
                <a16:creationId xmlns:a16="http://schemas.microsoft.com/office/drawing/2014/main" id="{D83D8F52-F57C-4938-9CD9-435514B0BCEE}"/>
              </a:ext>
            </a:extLst>
          </p:cNvPr>
          <p:cNvCxnSpPr>
            <a:cxnSpLocks/>
          </p:cNvCxnSpPr>
          <p:nvPr/>
        </p:nvCxnSpPr>
        <p:spPr>
          <a:xfrm>
            <a:off x="7390556" y="2628840"/>
            <a:ext cx="0" cy="2232248"/>
          </a:xfrm>
          <a:prstGeom prst="line">
            <a:avLst/>
          </a:prstGeom>
          <a:ln>
            <a:solidFill>
              <a:schemeClr val="bg1">
                <a:lumMod val="75000"/>
              </a:schemeClr>
            </a:solidFill>
            <a:headEnd type="oval" w="med" len="med"/>
            <a:tailEnd type="oval" w="med" len="med"/>
          </a:ln>
        </p:spPr>
        <p:style>
          <a:lnRef idx="1">
            <a:schemeClr val="accent1"/>
          </a:lnRef>
          <a:fillRef idx="0">
            <a:schemeClr val="accent1"/>
          </a:fillRef>
          <a:effectRef idx="0">
            <a:schemeClr val="accent1"/>
          </a:effectRef>
          <a:fontRef idx="minor">
            <a:schemeClr val="tx1"/>
          </a:fontRef>
        </p:style>
      </p:cxnSp>
      <p:sp>
        <p:nvSpPr>
          <p:cNvPr id="49" name="TextBox 48">
            <a:extLst>
              <a:ext uri="{FF2B5EF4-FFF2-40B4-BE49-F238E27FC236}">
                <a16:creationId xmlns:a16="http://schemas.microsoft.com/office/drawing/2014/main" id="{46BF9B01-3721-4D99-A89F-E1A81958080C}"/>
              </a:ext>
            </a:extLst>
          </p:cNvPr>
          <p:cNvSpPr txBox="1"/>
          <p:nvPr/>
        </p:nvSpPr>
        <p:spPr>
          <a:xfrm>
            <a:off x="6330011" y="5138608"/>
            <a:ext cx="2116224" cy="738664"/>
          </a:xfrm>
          <a:prstGeom prst="rect">
            <a:avLst/>
          </a:prstGeom>
          <a:noFill/>
        </p:spPr>
        <p:txBody>
          <a:bodyPr wrap="square" rtlCol="0">
            <a:spAutoFit/>
          </a:bodyPr>
          <a:lstStyle/>
          <a:p>
            <a:pPr>
              <a:defRPr/>
            </a:pPr>
            <a:r>
              <a:rPr lang="en-US" sz="1400" kern="0">
                <a:solidFill>
                  <a:schemeClr val="tx1">
                    <a:lumMod val="75000"/>
                    <a:lumOff val="25000"/>
                  </a:schemeClr>
                </a:solidFill>
                <a:latin typeface="Arial" panose="020B0604020202020204" pitchFamily="34" charset="0"/>
                <a:cs typeface="Arial" panose="020B0604020202020204" pitchFamily="34" charset="0"/>
              </a:rPr>
              <a:t>This is a sample text Insert your desired text here.</a:t>
            </a:r>
            <a:endParaRPr lang="en-US" sz="1400" kern="0" dirty="0">
              <a:solidFill>
                <a:schemeClr val="tx1">
                  <a:lumMod val="75000"/>
                  <a:lumOff val="25000"/>
                </a:schemeClr>
              </a:solidFill>
              <a:latin typeface="Arial" panose="020B0604020202020204" pitchFamily="34" charset="0"/>
              <a:cs typeface="Arial" panose="020B0604020202020204" pitchFamily="34" charset="0"/>
            </a:endParaRPr>
          </a:p>
        </p:txBody>
      </p:sp>
      <p:cxnSp>
        <p:nvCxnSpPr>
          <p:cNvPr id="57" name="Straight Connector 56">
            <a:extLst>
              <a:ext uri="{FF2B5EF4-FFF2-40B4-BE49-F238E27FC236}">
                <a16:creationId xmlns:a16="http://schemas.microsoft.com/office/drawing/2014/main" id="{A1A442F2-39C6-43D8-8E89-A3FAD968A27E}"/>
              </a:ext>
            </a:extLst>
          </p:cNvPr>
          <p:cNvCxnSpPr>
            <a:cxnSpLocks/>
          </p:cNvCxnSpPr>
          <p:nvPr/>
        </p:nvCxnSpPr>
        <p:spPr>
          <a:xfrm>
            <a:off x="9232374" y="2628840"/>
            <a:ext cx="0" cy="648072"/>
          </a:xfrm>
          <a:prstGeom prst="line">
            <a:avLst/>
          </a:prstGeom>
          <a:ln>
            <a:solidFill>
              <a:schemeClr val="bg1">
                <a:lumMod val="75000"/>
              </a:schemeClr>
            </a:solidFill>
            <a:headEnd type="oval" w="med" len="med"/>
            <a:tailEnd type="oval" w="med" len="med"/>
          </a:ln>
        </p:spPr>
        <p:style>
          <a:lnRef idx="1">
            <a:schemeClr val="accent1"/>
          </a:lnRef>
          <a:fillRef idx="0">
            <a:schemeClr val="accent1"/>
          </a:fillRef>
          <a:effectRef idx="0">
            <a:schemeClr val="accent1"/>
          </a:effectRef>
          <a:fontRef idx="minor">
            <a:schemeClr val="tx1"/>
          </a:fontRef>
        </p:style>
      </p:cxnSp>
      <p:sp>
        <p:nvSpPr>
          <p:cNvPr id="58" name="TextBox 57">
            <a:extLst>
              <a:ext uri="{FF2B5EF4-FFF2-40B4-BE49-F238E27FC236}">
                <a16:creationId xmlns:a16="http://schemas.microsoft.com/office/drawing/2014/main" id="{56B5D187-F838-4C8C-995B-1778A4CE3534}"/>
              </a:ext>
            </a:extLst>
          </p:cNvPr>
          <p:cNvSpPr txBox="1"/>
          <p:nvPr/>
        </p:nvSpPr>
        <p:spPr>
          <a:xfrm>
            <a:off x="8186140" y="3636064"/>
            <a:ext cx="2087602" cy="738664"/>
          </a:xfrm>
          <a:prstGeom prst="rect">
            <a:avLst/>
          </a:prstGeom>
          <a:noFill/>
        </p:spPr>
        <p:txBody>
          <a:bodyPr wrap="square" rtlCol="0">
            <a:spAutoFit/>
          </a:bodyPr>
          <a:lstStyle/>
          <a:p>
            <a:pPr>
              <a:defRPr/>
            </a:pPr>
            <a:r>
              <a:rPr lang="en-US" sz="1400" kern="0">
                <a:solidFill>
                  <a:schemeClr val="tx1">
                    <a:lumMod val="75000"/>
                    <a:lumOff val="25000"/>
                  </a:schemeClr>
                </a:solidFill>
                <a:latin typeface="Arial" panose="020B0604020202020204" pitchFamily="34" charset="0"/>
                <a:cs typeface="Arial" panose="020B0604020202020204" pitchFamily="34" charset="0"/>
              </a:rPr>
              <a:t>This is a sample text Insert your desired text here.</a:t>
            </a:r>
            <a:endParaRPr lang="en-US" sz="1400" kern="0" dirty="0">
              <a:solidFill>
                <a:schemeClr val="tx1">
                  <a:lumMod val="75000"/>
                  <a:lumOff val="25000"/>
                </a:schemeClr>
              </a:solidFill>
              <a:latin typeface="Arial" panose="020B0604020202020204" pitchFamily="34" charset="0"/>
              <a:cs typeface="Arial" panose="020B0604020202020204" pitchFamily="34" charset="0"/>
            </a:endParaRPr>
          </a:p>
        </p:txBody>
      </p:sp>
      <p:cxnSp>
        <p:nvCxnSpPr>
          <p:cNvPr id="60" name="Straight Connector 59">
            <a:extLst>
              <a:ext uri="{FF2B5EF4-FFF2-40B4-BE49-F238E27FC236}">
                <a16:creationId xmlns:a16="http://schemas.microsoft.com/office/drawing/2014/main" id="{1B3DB83B-4396-442B-ACB9-A00C0FB3BE2C}"/>
              </a:ext>
            </a:extLst>
          </p:cNvPr>
          <p:cNvCxnSpPr>
            <a:cxnSpLocks/>
          </p:cNvCxnSpPr>
          <p:nvPr/>
        </p:nvCxnSpPr>
        <p:spPr>
          <a:xfrm>
            <a:off x="10997647" y="2628840"/>
            <a:ext cx="0" cy="2232248"/>
          </a:xfrm>
          <a:prstGeom prst="line">
            <a:avLst/>
          </a:prstGeom>
          <a:ln>
            <a:solidFill>
              <a:schemeClr val="bg1">
                <a:lumMod val="75000"/>
              </a:schemeClr>
            </a:solidFill>
            <a:headEnd type="oval" w="med" len="med"/>
            <a:tailEnd type="oval" w="med" len="med"/>
          </a:ln>
        </p:spPr>
        <p:style>
          <a:lnRef idx="1">
            <a:schemeClr val="accent1"/>
          </a:lnRef>
          <a:fillRef idx="0">
            <a:schemeClr val="accent1"/>
          </a:fillRef>
          <a:effectRef idx="0">
            <a:schemeClr val="accent1"/>
          </a:effectRef>
          <a:fontRef idx="minor">
            <a:schemeClr val="tx1"/>
          </a:fontRef>
        </p:style>
      </p:cxnSp>
      <p:sp>
        <p:nvSpPr>
          <p:cNvPr id="61" name="TextBox 60">
            <a:extLst>
              <a:ext uri="{FF2B5EF4-FFF2-40B4-BE49-F238E27FC236}">
                <a16:creationId xmlns:a16="http://schemas.microsoft.com/office/drawing/2014/main" id="{1975D050-F94C-4B21-BF9E-1A1176469E9F}"/>
              </a:ext>
            </a:extLst>
          </p:cNvPr>
          <p:cNvSpPr txBox="1"/>
          <p:nvPr/>
        </p:nvSpPr>
        <p:spPr>
          <a:xfrm>
            <a:off x="9308306" y="5138608"/>
            <a:ext cx="2116224" cy="738664"/>
          </a:xfrm>
          <a:prstGeom prst="rect">
            <a:avLst/>
          </a:prstGeom>
          <a:noFill/>
        </p:spPr>
        <p:txBody>
          <a:bodyPr wrap="square" rtlCol="0">
            <a:spAutoFit/>
          </a:bodyPr>
          <a:lstStyle/>
          <a:p>
            <a:pPr algn="r">
              <a:defRPr/>
            </a:pPr>
            <a:r>
              <a:rPr lang="en-US" sz="1400" kern="0">
                <a:solidFill>
                  <a:schemeClr val="tx1">
                    <a:lumMod val="75000"/>
                    <a:lumOff val="25000"/>
                  </a:schemeClr>
                </a:solidFill>
                <a:latin typeface="Arial" panose="020B0604020202020204" pitchFamily="34" charset="0"/>
                <a:cs typeface="Arial" panose="020B0604020202020204" pitchFamily="34" charset="0"/>
              </a:rPr>
              <a:t>This is a sample text Insert your desired text here.</a:t>
            </a:r>
            <a:endParaRPr lang="en-US" sz="1400" kern="0" dirty="0">
              <a:solidFill>
                <a:schemeClr val="tx1">
                  <a:lumMod val="75000"/>
                  <a:lumOff val="2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68641617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alpha val="0"/>
          </a:schemeClr>
        </a:solidFill>
        <a:effectLst/>
      </p:bgPr>
    </p:bg>
    <p:spTree>
      <p:nvGrpSpPr>
        <p:cNvPr id="1" name=""/>
        <p:cNvGrpSpPr/>
        <p:nvPr/>
      </p:nvGrpSpPr>
      <p:grpSpPr>
        <a:xfrm>
          <a:off x="0" y="0"/>
          <a:ext cx="0" cy="0"/>
          <a:chOff x="0" y="0"/>
          <a:chExt cx="0" cy="0"/>
        </a:xfrm>
      </p:grpSpPr>
      <p:sp>
        <p:nvSpPr>
          <p:cNvPr id="14" name="Rectangle 13"/>
          <p:cNvSpPr/>
          <p:nvPr/>
        </p:nvSpPr>
        <p:spPr>
          <a:xfrm>
            <a:off x="0" y="0"/>
            <a:ext cx="12188825" cy="5729560"/>
          </a:xfrm>
          <a:prstGeom prst="rect">
            <a:avLst/>
          </a:prstGeom>
          <a:solidFill>
            <a:schemeClr val="bg1">
              <a:lumMod val="85000"/>
              <a:alpha val="2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p:txBody>
          <a:bodyPr/>
          <a:lstStyle/>
          <a:p>
            <a:r>
              <a:rPr lang="en-US" dirty="0">
                <a:solidFill>
                  <a:schemeClr val="tx1">
                    <a:lumMod val="75000"/>
                    <a:lumOff val="25000"/>
                  </a:schemeClr>
                </a:solidFill>
              </a:rPr>
              <a:t>90 Day Detailed Plan – Q1 20XX</a:t>
            </a:r>
          </a:p>
        </p:txBody>
      </p:sp>
      <p:graphicFrame>
        <p:nvGraphicFramePr>
          <p:cNvPr id="4" name="Table 3"/>
          <p:cNvGraphicFramePr>
            <a:graphicFrameLocks noGrp="1"/>
          </p:cNvGraphicFramePr>
          <p:nvPr>
            <p:extLst>
              <p:ext uri="{D42A27DB-BD31-4B8C-83A1-F6EECF244321}">
                <p14:modId xmlns:p14="http://schemas.microsoft.com/office/powerpoint/2010/main" val="2425747073"/>
              </p:ext>
            </p:extLst>
          </p:nvPr>
        </p:nvGraphicFramePr>
        <p:xfrm>
          <a:off x="749734" y="1138238"/>
          <a:ext cx="10689356" cy="4313484"/>
        </p:xfrm>
        <a:graphic>
          <a:graphicData uri="http://schemas.openxmlformats.org/drawingml/2006/table">
            <a:tbl>
              <a:tblPr firstRow="1" bandRow="1">
                <a:effectLst/>
                <a:tableStyleId>{5C22544A-7EE6-4342-B048-85BDC9FD1C3A}</a:tableStyleId>
              </a:tblPr>
              <a:tblGrid>
                <a:gridCol w="2282224">
                  <a:extLst>
                    <a:ext uri="{9D8B030D-6E8A-4147-A177-3AD203B41FA5}">
                      <a16:colId xmlns:a16="http://schemas.microsoft.com/office/drawing/2014/main" val="20000"/>
                    </a:ext>
                  </a:extLst>
                </a:gridCol>
                <a:gridCol w="681777">
                  <a:extLst>
                    <a:ext uri="{9D8B030D-6E8A-4147-A177-3AD203B41FA5}">
                      <a16:colId xmlns:a16="http://schemas.microsoft.com/office/drawing/2014/main" val="20001"/>
                    </a:ext>
                  </a:extLst>
                </a:gridCol>
                <a:gridCol w="702305">
                  <a:extLst>
                    <a:ext uri="{9D8B030D-6E8A-4147-A177-3AD203B41FA5}">
                      <a16:colId xmlns:a16="http://schemas.microsoft.com/office/drawing/2014/main" val="20002"/>
                    </a:ext>
                  </a:extLst>
                </a:gridCol>
                <a:gridCol w="702305">
                  <a:extLst>
                    <a:ext uri="{9D8B030D-6E8A-4147-A177-3AD203B41FA5}">
                      <a16:colId xmlns:a16="http://schemas.microsoft.com/office/drawing/2014/main" val="20003"/>
                    </a:ext>
                  </a:extLst>
                </a:gridCol>
                <a:gridCol w="702305">
                  <a:extLst>
                    <a:ext uri="{9D8B030D-6E8A-4147-A177-3AD203B41FA5}">
                      <a16:colId xmlns:a16="http://schemas.microsoft.com/office/drawing/2014/main" val="20004"/>
                    </a:ext>
                  </a:extLst>
                </a:gridCol>
                <a:gridCol w="702305">
                  <a:extLst>
                    <a:ext uri="{9D8B030D-6E8A-4147-A177-3AD203B41FA5}">
                      <a16:colId xmlns:a16="http://schemas.microsoft.com/office/drawing/2014/main" val="20005"/>
                    </a:ext>
                  </a:extLst>
                </a:gridCol>
                <a:gridCol w="702305">
                  <a:extLst>
                    <a:ext uri="{9D8B030D-6E8A-4147-A177-3AD203B41FA5}">
                      <a16:colId xmlns:a16="http://schemas.microsoft.com/office/drawing/2014/main" val="20006"/>
                    </a:ext>
                  </a:extLst>
                </a:gridCol>
                <a:gridCol w="702305">
                  <a:extLst>
                    <a:ext uri="{9D8B030D-6E8A-4147-A177-3AD203B41FA5}">
                      <a16:colId xmlns:a16="http://schemas.microsoft.com/office/drawing/2014/main" val="20007"/>
                    </a:ext>
                  </a:extLst>
                </a:gridCol>
                <a:gridCol w="702305">
                  <a:extLst>
                    <a:ext uri="{9D8B030D-6E8A-4147-A177-3AD203B41FA5}">
                      <a16:colId xmlns:a16="http://schemas.microsoft.com/office/drawing/2014/main" val="20008"/>
                    </a:ext>
                  </a:extLst>
                </a:gridCol>
                <a:gridCol w="702305">
                  <a:extLst>
                    <a:ext uri="{9D8B030D-6E8A-4147-A177-3AD203B41FA5}">
                      <a16:colId xmlns:a16="http://schemas.microsoft.com/office/drawing/2014/main" val="20009"/>
                    </a:ext>
                  </a:extLst>
                </a:gridCol>
                <a:gridCol w="702305">
                  <a:extLst>
                    <a:ext uri="{9D8B030D-6E8A-4147-A177-3AD203B41FA5}">
                      <a16:colId xmlns:a16="http://schemas.microsoft.com/office/drawing/2014/main" val="20010"/>
                    </a:ext>
                  </a:extLst>
                </a:gridCol>
                <a:gridCol w="702305">
                  <a:extLst>
                    <a:ext uri="{9D8B030D-6E8A-4147-A177-3AD203B41FA5}">
                      <a16:colId xmlns:a16="http://schemas.microsoft.com/office/drawing/2014/main" val="20011"/>
                    </a:ext>
                  </a:extLst>
                </a:gridCol>
                <a:gridCol w="702305">
                  <a:extLst>
                    <a:ext uri="{9D8B030D-6E8A-4147-A177-3AD203B41FA5}">
                      <a16:colId xmlns:a16="http://schemas.microsoft.com/office/drawing/2014/main" val="20012"/>
                    </a:ext>
                  </a:extLst>
                </a:gridCol>
              </a:tblGrid>
              <a:tr h="470732">
                <a:tc>
                  <a:txBody>
                    <a:bodyPr/>
                    <a:lstStyle/>
                    <a:p>
                      <a:pPr algn="l"/>
                      <a:endParaRPr lang="en-US" sz="1600" b="0" dirty="0">
                        <a:solidFill>
                          <a:schemeClr val="tx1">
                            <a:lumMod val="75000"/>
                            <a:lumOff val="25000"/>
                          </a:schemeClr>
                        </a:solidFill>
                        <a:latin typeface="Arial" pitchFamily="34" charset="0"/>
                        <a:cs typeface="Arial" pitchFamily="34" charset="0"/>
                      </a:endParaRPr>
                    </a:p>
                  </a:txBody>
                  <a:tcPr marL="182880" anchor="ctr">
                    <a:lnL w="3175" cap="flat" cmpd="sng" algn="ctr">
                      <a:solidFill>
                        <a:schemeClr val="tx1">
                          <a:lumMod val="50000"/>
                          <a:lumOff val="50000"/>
                        </a:schemeClr>
                      </a:solidFill>
                      <a:prstDash val="solid"/>
                      <a:round/>
                      <a:headEnd type="none" w="med" len="med"/>
                      <a:tailEnd type="none" w="med" len="med"/>
                    </a:lnL>
                    <a:lnR w="3175" cap="flat" cmpd="sng" algn="ctr">
                      <a:solidFill>
                        <a:schemeClr val="tx1">
                          <a:lumMod val="50000"/>
                          <a:lumOff val="50000"/>
                        </a:schemeClr>
                      </a:solidFill>
                      <a:prstDash val="solid"/>
                      <a:round/>
                      <a:headEnd type="none" w="med" len="med"/>
                      <a:tailEnd type="none" w="med" len="med"/>
                    </a:lnR>
                    <a:lnT w="3175" cap="flat" cmpd="sng" algn="ctr">
                      <a:solidFill>
                        <a:schemeClr val="tx1">
                          <a:lumMod val="50000"/>
                          <a:lumOff val="50000"/>
                        </a:schemeClr>
                      </a:solidFill>
                      <a:prstDash val="solid"/>
                      <a:round/>
                      <a:headEnd type="none" w="med" len="med"/>
                      <a:tailEnd type="none" w="med" len="med"/>
                    </a:lnT>
                    <a:lnB w="3175"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noFill/>
                  </a:tcPr>
                </a:tc>
                <a:tc gridSpan="4">
                  <a:txBody>
                    <a:bodyPr/>
                    <a:lstStyle/>
                    <a:p>
                      <a:pPr algn="ctr"/>
                      <a:r>
                        <a:rPr lang="en-US" sz="1800" b="0" dirty="0">
                          <a:solidFill>
                            <a:schemeClr val="tx1">
                              <a:lumMod val="75000"/>
                              <a:lumOff val="25000"/>
                            </a:schemeClr>
                          </a:solidFill>
                          <a:latin typeface="Arial" pitchFamily="34" charset="0"/>
                          <a:cs typeface="Arial" pitchFamily="34" charset="0"/>
                        </a:rPr>
                        <a:t>January 20XX</a:t>
                      </a:r>
                    </a:p>
                  </a:txBody>
                  <a:tcPr marL="0" marR="0" anchor="ctr">
                    <a:lnL w="3175" cap="flat" cmpd="sng" algn="ctr">
                      <a:solidFill>
                        <a:schemeClr val="tx1">
                          <a:lumMod val="50000"/>
                          <a:lumOff val="50000"/>
                        </a:schemeClr>
                      </a:solidFill>
                      <a:prstDash val="solid"/>
                      <a:round/>
                      <a:headEnd type="none" w="med" len="med"/>
                      <a:tailEnd type="none" w="med" len="med"/>
                    </a:lnL>
                    <a:lnR w="3175" cap="flat" cmpd="sng" algn="ctr">
                      <a:solidFill>
                        <a:schemeClr val="tx1">
                          <a:lumMod val="50000"/>
                          <a:lumOff val="50000"/>
                        </a:schemeClr>
                      </a:solidFill>
                      <a:prstDash val="solid"/>
                      <a:round/>
                      <a:headEnd type="none" w="med" len="med"/>
                      <a:tailEnd type="none" w="med" len="med"/>
                    </a:lnR>
                    <a:lnT w="3175" cap="flat" cmpd="sng" algn="ctr">
                      <a:solidFill>
                        <a:schemeClr val="tx1">
                          <a:lumMod val="50000"/>
                          <a:lumOff val="50000"/>
                        </a:schemeClr>
                      </a:solidFill>
                      <a:prstDash val="solid"/>
                      <a:round/>
                      <a:headEnd type="none" w="med" len="med"/>
                      <a:tailEnd type="none" w="med" len="med"/>
                    </a:lnT>
                    <a:lnB w="3175" cap="flat" cmpd="sng" algn="ctr">
                      <a:solidFill>
                        <a:schemeClr val="tx1">
                          <a:lumMod val="50000"/>
                          <a:lumOff val="50000"/>
                        </a:schemeClr>
                      </a:solidFill>
                      <a:prstDash val="solid"/>
                      <a:round/>
                      <a:headEnd type="none" w="med" len="med"/>
                      <a:tailEnd type="none" w="med" len="med"/>
                    </a:lnB>
                    <a:solidFill>
                      <a:schemeClr val="bg1">
                        <a:lumMod val="95000"/>
                      </a:schemeClr>
                    </a:solidFill>
                  </a:tcPr>
                </a:tc>
                <a:tc hMerge="1">
                  <a:txBody>
                    <a:bodyPr/>
                    <a:lstStyle/>
                    <a:p>
                      <a:pPr algn="ctr"/>
                      <a:endParaRPr lang="en-US" sz="1400" b="0" dirty="0">
                        <a:latin typeface="Arial" pitchFamily="34" charset="0"/>
                        <a:cs typeface="Arial" pitchFamily="34" charset="0"/>
                      </a:endParaRPr>
                    </a:p>
                  </a:txBody>
                  <a:tcPr marL="0" marR="0" anchor="ctr">
                    <a:lnL w="3175" cap="flat" cmpd="sng" algn="ctr">
                      <a:solidFill>
                        <a:schemeClr val="bg1"/>
                      </a:solidFill>
                      <a:prstDash val="solid"/>
                      <a:round/>
                      <a:headEnd type="none" w="med" len="med"/>
                      <a:tailEnd type="none" w="med" len="med"/>
                    </a:lnL>
                    <a:lnR w="3175" cap="flat" cmpd="sng" algn="ctr">
                      <a:solidFill>
                        <a:schemeClr val="bg1"/>
                      </a:solidFill>
                      <a:prstDash val="solid"/>
                      <a:round/>
                      <a:headEnd type="none" w="med" len="med"/>
                      <a:tailEnd type="none" w="med" len="med"/>
                    </a:lnR>
                    <a:lnT w="12700" cmpd="sng">
                      <a:noFill/>
                    </a:lnT>
                    <a:lnB w="3175" cap="flat" cmpd="sng" algn="ctr">
                      <a:solidFill>
                        <a:schemeClr val="bg1"/>
                      </a:solidFill>
                      <a:prstDash val="solid"/>
                      <a:round/>
                      <a:headEnd type="none" w="med" len="med"/>
                      <a:tailEnd type="none" w="med" len="med"/>
                    </a:lnB>
                    <a:solidFill>
                      <a:schemeClr val="accent1"/>
                    </a:solidFill>
                  </a:tcPr>
                </a:tc>
                <a:tc hMerge="1">
                  <a:txBody>
                    <a:bodyPr/>
                    <a:lstStyle/>
                    <a:p>
                      <a:pPr algn="ctr"/>
                      <a:endParaRPr lang="en-US" sz="1400" b="0" dirty="0">
                        <a:latin typeface="Arial" pitchFamily="34" charset="0"/>
                        <a:cs typeface="Arial" pitchFamily="34" charset="0"/>
                      </a:endParaRPr>
                    </a:p>
                  </a:txBody>
                  <a:tcPr marL="0" marR="0" anchor="ctr">
                    <a:lnL w="3175" cap="flat" cmpd="sng" algn="ctr">
                      <a:solidFill>
                        <a:schemeClr val="bg1"/>
                      </a:solidFill>
                      <a:prstDash val="solid"/>
                      <a:round/>
                      <a:headEnd type="none" w="med" len="med"/>
                      <a:tailEnd type="none" w="med" len="med"/>
                    </a:lnL>
                    <a:lnR w="3175" cap="flat" cmpd="sng" algn="ctr">
                      <a:solidFill>
                        <a:schemeClr val="bg1"/>
                      </a:solidFill>
                      <a:prstDash val="solid"/>
                      <a:round/>
                      <a:headEnd type="none" w="med" len="med"/>
                      <a:tailEnd type="none" w="med" len="med"/>
                    </a:lnR>
                    <a:lnT w="12700" cmpd="sng">
                      <a:noFill/>
                    </a:lnT>
                    <a:lnB w="3175" cap="flat" cmpd="sng" algn="ctr">
                      <a:solidFill>
                        <a:schemeClr val="bg1"/>
                      </a:solidFill>
                      <a:prstDash val="solid"/>
                      <a:round/>
                      <a:headEnd type="none" w="med" len="med"/>
                      <a:tailEnd type="none" w="med" len="med"/>
                    </a:lnB>
                    <a:solidFill>
                      <a:schemeClr val="accent1"/>
                    </a:solidFill>
                  </a:tcPr>
                </a:tc>
                <a:tc hMerge="1">
                  <a:txBody>
                    <a:bodyPr/>
                    <a:lstStyle/>
                    <a:p>
                      <a:pPr algn="ctr"/>
                      <a:endParaRPr lang="en-US" sz="1400" b="0" dirty="0">
                        <a:latin typeface="Arial" pitchFamily="34" charset="0"/>
                        <a:cs typeface="Arial" pitchFamily="34" charset="0"/>
                      </a:endParaRPr>
                    </a:p>
                  </a:txBody>
                  <a:tcPr marL="0" marR="0" anchor="ctr">
                    <a:lnL w="3175" cap="flat" cmpd="sng" algn="ctr">
                      <a:solidFill>
                        <a:schemeClr val="bg1"/>
                      </a:solidFill>
                      <a:prstDash val="solid"/>
                      <a:round/>
                      <a:headEnd type="none" w="med" len="med"/>
                      <a:tailEnd type="none" w="med" len="med"/>
                    </a:lnL>
                    <a:lnR w="3175" cap="flat" cmpd="sng" algn="ctr">
                      <a:solidFill>
                        <a:schemeClr val="bg1"/>
                      </a:solidFill>
                      <a:prstDash val="solid"/>
                      <a:round/>
                      <a:headEnd type="none" w="med" len="med"/>
                      <a:tailEnd type="none" w="med" len="med"/>
                    </a:lnR>
                    <a:lnT w="12700" cmpd="sng">
                      <a:noFill/>
                    </a:lnT>
                    <a:lnB w="3175" cap="flat" cmpd="sng" algn="ctr">
                      <a:solidFill>
                        <a:schemeClr val="bg1"/>
                      </a:solidFill>
                      <a:prstDash val="solid"/>
                      <a:round/>
                      <a:headEnd type="none" w="med" len="med"/>
                      <a:tailEnd type="none" w="med" len="med"/>
                    </a:lnB>
                    <a:solidFill>
                      <a:schemeClr val="accent1"/>
                    </a:solidFill>
                  </a:tcPr>
                </a:tc>
                <a:tc gridSpan="4">
                  <a:txBody>
                    <a:bodyPr/>
                    <a:lstStyle/>
                    <a:p>
                      <a:pPr marL="0" marR="0" indent="0" algn="ctr" defTabSz="1218987" rtl="0" eaLnBrk="1" fontAlgn="auto" latinLnBrk="0" hangingPunct="1">
                        <a:lnSpc>
                          <a:spcPct val="100000"/>
                        </a:lnSpc>
                        <a:spcBef>
                          <a:spcPts val="0"/>
                        </a:spcBef>
                        <a:spcAft>
                          <a:spcPts val="0"/>
                        </a:spcAft>
                        <a:buClrTx/>
                        <a:buSzTx/>
                        <a:buFontTx/>
                        <a:buNone/>
                        <a:tabLst/>
                        <a:defRPr/>
                      </a:pPr>
                      <a:r>
                        <a:rPr lang="en-US" sz="1800" b="0" dirty="0">
                          <a:solidFill>
                            <a:schemeClr val="tx1">
                              <a:lumMod val="75000"/>
                              <a:lumOff val="25000"/>
                            </a:schemeClr>
                          </a:solidFill>
                          <a:latin typeface="Arial" pitchFamily="34" charset="0"/>
                          <a:cs typeface="Arial" pitchFamily="34" charset="0"/>
                        </a:rPr>
                        <a:t>February 20XX</a:t>
                      </a:r>
                    </a:p>
                  </a:txBody>
                  <a:tcPr marL="0" marR="0" anchor="ctr">
                    <a:lnL w="3175" cap="flat" cmpd="sng" algn="ctr">
                      <a:solidFill>
                        <a:schemeClr val="tx1">
                          <a:lumMod val="50000"/>
                          <a:lumOff val="50000"/>
                        </a:schemeClr>
                      </a:solidFill>
                      <a:prstDash val="solid"/>
                      <a:round/>
                      <a:headEnd type="none" w="med" len="med"/>
                      <a:tailEnd type="none" w="med" len="med"/>
                    </a:lnL>
                    <a:lnR w="3175" cap="flat" cmpd="sng" algn="ctr">
                      <a:solidFill>
                        <a:schemeClr val="tx1">
                          <a:lumMod val="50000"/>
                          <a:lumOff val="50000"/>
                        </a:schemeClr>
                      </a:solidFill>
                      <a:prstDash val="solid"/>
                      <a:round/>
                      <a:headEnd type="none" w="med" len="med"/>
                      <a:tailEnd type="none" w="med" len="med"/>
                    </a:lnR>
                    <a:lnT w="3175" cap="flat" cmpd="sng" algn="ctr">
                      <a:solidFill>
                        <a:schemeClr val="tx1">
                          <a:lumMod val="50000"/>
                          <a:lumOff val="50000"/>
                        </a:schemeClr>
                      </a:solidFill>
                      <a:prstDash val="solid"/>
                      <a:round/>
                      <a:headEnd type="none" w="med" len="med"/>
                      <a:tailEnd type="none" w="med" len="med"/>
                    </a:lnT>
                    <a:lnB w="3175" cap="flat" cmpd="sng" algn="ctr">
                      <a:solidFill>
                        <a:schemeClr val="tx1">
                          <a:lumMod val="50000"/>
                          <a:lumOff val="50000"/>
                        </a:schemeClr>
                      </a:solidFill>
                      <a:prstDash val="solid"/>
                      <a:round/>
                      <a:headEnd type="none" w="med" len="med"/>
                      <a:tailEnd type="none" w="med" len="med"/>
                    </a:lnB>
                    <a:solidFill>
                      <a:schemeClr val="bg1">
                        <a:lumMod val="95000"/>
                      </a:schemeClr>
                    </a:solidFill>
                  </a:tcPr>
                </a:tc>
                <a:tc hMerge="1">
                  <a:txBody>
                    <a:bodyPr/>
                    <a:lstStyle/>
                    <a:p>
                      <a:pPr algn="ctr"/>
                      <a:endParaRPr lang="en-US" sz="1400" b="0" dirty="0">
                        <a:latin typeface="Arial" pitchFamily="34" charset="0"/>
                        <a:cs typeface="Arial" pitchFamily="34" charset="0"/>
                      </a:endParaRPr>
                    </a:p>
                  </a:txBody>
                  <a:tcPr marL="0" marR="0" anchor="ctr">
                    <a:lnL w="3175" cap="flat" cmpd="sng" algn="ctr">
                      <a:solidFill>
                        <a:schemeClr val="bg1"/>
                      </a:solidFill>
                      <a:prstDash val="solid"/>
                      <a:round/>
                      <a:headEnd type="none" w="med" len="med"/>
                      <a:tailEnd type="none" w="med" len="med"/>
                    </a:lnL>
                    <a:lnR w="3175" cap="flat" cmpd="sng" algn="ctr">
                      <a:solidFill>
                        <a:schemeClr val="bg1"/>
                      </a:solidFill>
                      <a:prstDash val="solid"/>
                      <a:round/>
                      <a:headEnd type="none" w="med" len="med"/>
                      <a:tailEnd type="none" w="med" len="med"/>
                    </a:lnR>
                    <a:lnT w="12700" cmpd="sng">
                      <a:noFill/>
                    </a:lnT>
                    <a:lnB w="3175" cap="flat" cmpd="sng" algn="ctr">
                      <a:solidFill>
                        <a:schemeClr val="bg1"/>
                      </a:solidFill>
                      <a:prstDash val="solid"/>
                      <a:round/>
                      <a:headEnd type="none" w="med" len="med"/>
                      <a:tailEnd type="none" w="med" len="med"/>
                    </a:lnB>
                    <a:solidFill>
                      <a:schemeClr val="accent1"/>
                    </a:solidFill>
                  </a:tcPr>
                </a:tc>
                <a:tc hMerge="1">
                  <a:txBody>
                    <a:bodyPr/>
                    <a:lstStyle/>
                    <a:p>
                      <a:pPr algn="ctr"/>
                      <a:endParaRPr lang="en-US" sz="1400" b="0" dirty="0">
                        <a:latin typeface="Arial" pitchFamily="34" charset="0"/>
                        <a:cs typeface="Arial" pitchFamily="34" charset="0"/>
                      </a:endParaRPr>
                    </a:p>
                  </a:txBody>
                  <a:tcPr marL="0" marR="0" anchor="ctr">
                    <a:lnL w="3175" cap="flat" cmpd="sng" algn="ctr">
                      <a:solidFill>
                        <a:schemeClr val="bg1"/>
                      </a:solidFill>
                      <a:prstDash val="solid"/>
                      <a:round/>
                      <a:headEnd type="none" w="med" len="med"/>
                      <a:tailEnd type="none" w="med" len="med"/>
                    </a:lnL>
                    <a:lnR w="3175" cap="flat" cmpd="sng" algn="ctr">
                      <a:solidFill>
                        <a:schemeClr val="bg1"/>
                      </a:solidFill>
                      <a:prstDash val="solid"/>
                      <a:round/>
                      <a:headEnd type="none" w="med" len="med"/>
                      <a:tailEnd type="none" w="med" len="med"/>
                    </a:lnR>
                    <a:lnT w="12700" cmpd="sng">
                      <a:noFill/>
                    </a:lnT>
                    <a:lnB w="3175" cap="flat" cmpd="sng" algn="ctr">
                      <a:solidFill>
                        <a:schemeClr val="bg1"/>
                      </a:solidFill>
                      <a:prstDash val="solid"/>
                      <a:round/>
                      <a:headEnd type="none" w="med" len="med"/>
                      <a:tailEnd type="none" w="med" len="med"/>
                    </a:lnB>
                    <a:solidFill>
                      <a:schemeClr val="accent1"/>
                    </a:solidFill>
                  </a:tcPr>
                </a:tc>
                <a:tc hMerge="1">
                  <a:txBody>
                    <a:bodyPr/>
                    <a:lstStyle/>
                    <a:p>
                      <a:pPr algn="ctr"/>
                      <a:endParaRPr lang="en-US" sz="1400" b="0" dirty="0">
                        <a:latin typeface="Arial" pitchFamily="34" charset="0"/>
                        <a:cs typeface="Arial" pitchFamily="34" charset="0"/>
                      </a:endParaRPr>
                    </a:p>
                  </a:txBody>
                  <a:tcPr marL="0" marR="0" anchor="ctr">
                    <a:lnL w="3175" cap="flat" cmpd="sng" algn="ctr">
                      <a:solidFill>
                        <a:schemeClr val="bg1"/>
                      </a:solidFill>
                      <a:prstDash val="solid"/>
                      <a:round/>
                      <a:headEnd type="none" w="med" len="med"/>
                      <a:tailEnd type="none" w="med" len="med"/>
                    </a:lnL>
                    <a:lnR w="3175" cap="flat" cmpd="sng" algn="ctr">
                      <a:solidFill>
                        <a:schemeClr val="bg1"/>
                      </a:solidFill>
                      <a:prstDash val="solid"/>
                      <a:round/>
                      <a:headEnd type="none" w="med" len="med"/>
                      <a:tailEnd type="none" w="med" len="med"/>
                    </a:lnR>
                    <a:lnT w="12700" cmpd="sng">
                      <a:noFill/>
                    </a:lnT>
                    <a:lnB w="3175" cap="flat" cmpd="sng" algn="ctr">
                      <a:solidFill>
                        <a:schemeClr val="bg1"/>
                      </a:solidFill>
                      <a:prstDash val="solid"/>
                      <a:round/>
                      <a:headEnd type="none" w="med" len="med"/>
                      <a:tailEnd type="none" w="med" len="med"/>
                    </a:lnB>
                    <a:solidFill>
                      <a:schemeClr val="accent1"/>
                    </a:solidFill>
                  </a:tcPr>
                </a:tc>
                <a:tc gridSpan="4">
                  <a:txBody>
                    <a:bodyPr/>
                    <a:lstStyle/>
                    <a:p>
                      <a:pPr marL="0" marR="0" indent="0" algn="ctr" defTabSz="1218987" rtl="0" eaLnBrk="1" fontAlgn="auto" latinLnBrk="0" hangingPunct="1">
                        <a:lnSpc>
                          <a:spcPct val="100000"/>
                        </a:lnSpc>
                        <a:spcBef>
                          <a:spcPts val="0"/>
                        </a:spcBef>
                        <a:spcAft>
                          <a:spcPts val="0"/>
                        </a:spcAft>
                        <a:buClrTx/>
                        <a:buSzTx/>
                        <a:buFontTx/>
                        <a:buNone/>
                        <a:tabLst/>
                        <a:defRPr/>
                      </a:pPr>
                      <a:r>
                        <a:rPr lang="en-US" sz="1800" b="0" dirty="0">
                          <a:solidFill>
                            <a:schemeClr val="tx1">
                              <a:lumMod val="75000"/>
                              <a:lumOff val="25000"/>
                            </a:schemeClr>
                          </a:solidFill>
                          <a:latin typeface="Arial" pitchFamily="34" charset="0"/>
                          <a:cs typeface="Arial" pitchFamily="34" charset="0"/>
                        </a:rPr>
                        <a:t>March 20XX</a:t>
                      </a:r>
                    </a:p>
                  </a:txBody>
                  <a:tcPr marL="0" marR="0" anchor="ctr">
                    <a:lnL w="3175" cap="flat" cmpd="sng" algn="ctr">
                      <a:solidFill>
                        <a:schemeClr val="tx1">
                          <a:lumMod val="50000"/>
                          <a:lumOff val="50000"/>
                        </a:schemeClr>
                      </a:solidFill>
                      <a:prstDash val="solid"/>
                      <a:round/>
                      <a:headEnd type="none" w="med" len="med"/>
                      <a:tailEnd type="none" w="med" len="med"/>
                    </a:lnL>
                    <a:lnR w="3175" cap="flat" cmpd="sng" algn="ctr">
                      <a:solidFill>
                        <a:schemeClr val="tx1">
                          <a:lumMod val="50000"/>
                          <a:lumOff val="50000"/>
                        </a:schemeClr>
                      </a:solidFill>
                      <a:prstDash val="solid"/>
                      <a:round/>
                      <a:headEnd type="none" w="med" len="med"/>
                      <a:tailEnd type="none" w="med" len="med"/>
                    </a:lnR>
                    <a:lnT w="3175" cap="flat" cmpd="sng" algn="ctr">
                      <a:solidFill>
                        <a:schemeClr val="tx1">
                          <a:lumMod val="50000"/>
                          <a:lumOff val="50000"/>
                        </a:schemeClr>
                      </a:solidFill>
                      <a:prstDash val="solid"/>
                      <a:round/>
                      <a:headEnd type="none" w="med" len="med"/>
                      <a:tailEnd type="none" w="med" len="med"/>
                    </a:lnT>
                    <a:lnB w="3175" cap="flat" cmpd="sng" algn="ctr">
                      <a:solidFill>
                        <a:schemeClr val="tx1">
                          <a:lumMod val="50000"/>
                          <a:lumOff val="50000"/>
                        </a:schemeClr>
                      </a:solidFill>
                      <a:prstDash val="solid"/>
                      <a:round/>
                      <a:headEnd type="none" w="med" len="med"/>
                      <a:tailEnd type="none" w="med" len="med"/>
                    </a:lnB>
                    <a:solidFill>
                      <a:schemeClr val="bg1">
                        <a:lumMod val="95000"/>
                      </a:schemeClr>
                    </a:solidFill>
                  </a:tcPr>
                </a:tc>
                <a:tc hMerge="1">
                  <a:txBody>
                    <a:bodyPr/>
                    <a:lstStyle/>
                    <a:p>
                      <a:pPr algn="ctr"/>
                      <a:endParaRPr lang="en-US" sz="1400" b="0" dirty="0">
                        <a:latin typeface="Arial" pitchFamily="34" charset="0"/>
                        <a:cs typeface="Arial" pitchFamily="34" charset="0"/>
                      </a:endParaRPr>
                    </a:p>
                  </a:txBody>
                  <a:tcPr marL="0" marR="0" anchor="ctr">
                    <a:lnL w="3175" cap="flat" cmpd="sng" algn="ctr">
                      <a:solidFill>
                        <a:schemeClr val="bg1"/>
                      </a:solidFill>
                      <a:prstDash val="solid"/>
                      <a:round/>
                      <a:headEnd type="none" w="med" len="med"/>
                      <a:tailEnd type="none" w="med" len="med"/>
                    </a:lnL>
                    <a:lnR w="3175" cap="flat" cmpd="sng" algn="ctr">
                      <a:solidFill>
                        <a:schemeClr val="bg1"/>
                      </a:solidFill>
                      <a:prstDash val="solid"/>
                      <a:round/>
                      <a:headEnd type="none" w="med" len="med"/>
                      <a:tailEnd type="none" w="med" len="med"/>
                    </a:lnR>
                    <a:lnT w="12700" cmpd="sng">
                      <a:noFill/>
                    </a:lnT>
                    <a:lnB w="3175" cap="flat" cmpd="sng" algn="ctr">
                      <a:solidFill>
                        <a:schemeClr val="bg1"/>
                      </a:solidFill>
                      <a:prstDash val="solid"/>
                      <a:round/>
                      <a:headEnd type="none" w="med" len="med"/>
                      <a:tailEnd type="none" w="med" len="med"/>
                    </a:lnB>
                    <a:solidFill>
                      <a:schemeClr val="accent1"/>
                    </a:solidFill>
                  </a:tcPr>
                </a:tc>
                <a:tc hMerge="1">
                  <a:txBody>
                    <a:bodyPr/>
                    <a:lstStyle/>
                    <a:p>
                      <a:pPr algn="ctr"/>
                      <a:endParaRPr lang="en-US" sz="1400" b="0" dirty="0">
                        <a:latin typeface="Arial" pitchFamily="34" charset="0"/>
                        <a:cs typeface="Arial" pitchFamily="34" charset="0"/>
                      </a:endParaRPr>
                    </a:p>
                  </a:txBody>
                  <a:tcPr marL="0" marR="0" anchor="ctr">
                    <a:lnL w="3175" cap="flat" cmpd="sng" algn="ctr">
                      <a:solidFill>
                        <a:schemeClr val="bg1"/>
                      </a:solidFill>
                      <a:prstDash val="solid"/>
                      <a:round/>
                      <a:headEnd type="none" w="med" len="med"/>
                      <a:tailEnd type="none" w="med" len="med"/>
                    </a:lnL>
                    <a:lnR w="3175" cap="flat" cmpd="sng" algn="ctr">
                      <a:solidFill>
                        <a:schemeClr val="bg1"/>
                      </a:solidFill>
                      <a:prstDash val="solid"/>
                      <a:round/>
                      <a:headEnd type="none" w="med" len="med"/>
                      <a:tailEnd type="none" w="med" len="med"/>
                    </a:lnR>
                    <a:lnT w="12700" cmpd="sng">
                      <a:noFill/>
                    </a:lnT>
                    <a:lnB w="3175" cap="flat" cmpd="sng" algn="ctr">
                      <a:solidFill>
                        <a:schemeClr val="bg1"/>
                      </a:solidFill>
                      <a:prstDash val="solid"/>
                      <a:round/>
                      <a:headEnd type="none" w="med" len="med"/>
                      <a:tailEnd type="none" w="med" len="med"/>
                    </a:lnB>
                    <a:solidFill>
                      <a:schemeClr val="accent1"/>
                    </a:solidFill>
                  </a:tcPr>
                </a:tc>
                <a:tc hMerge="1">
                  <a:txBody>
                    <a:bodyPr/>
                    <a:lstStyle/>
                    <a:p>
                      <a:pPr algn="ctr"/>
                      <a:endParaRPr lang="en-US" sz="1400" b="0" dirty="0">
                        <a:latin typeface="Arial" pitchFamily="34" charset="0"/>
                        <a:cs typeface="Arial" pitchFamily="34" charset="0"/>
                      </a:endParaRPr>
                    </a:p>
                  </a:txBody>
                  <a:tcPr marL="0" marR="0" anchor="ctr">
                    <a:lnL w="3175" cap="flat" cmpd="sng" algn="ctr">
                      <a:solidFill>
                        <a:schemeClr val="bg1"/>
                      </a:solidFill>
                      <a:prstDash val="solid"/>
                      <a:round/>
                      <a:headEnd type="none" w="med" len="med"/>
                      <a:tailEnd type="none" w="med" len="med"/>
                    </a:lnL>
                    <a:lnR w="3175" cap="flat" cmpd="sng" algn="ctr">
                      <a:solidFill>
                        <a:schemeClr val="bg1"/>
                      </a:solidFill>
                      <a:prstDash val="solid"/>
                      <a:round/>
                      <a:headEnd type="none" w="med" len="med"/>
                      <a:tailEnd type="none" w="med" len="med"/>
                    </a:lnR>
                    <a:lnT w="12700" cmpd="sng">
                      <a:noFill/>
                    </a:lnT>
                    <a:lnB w="3175" cap="flat" cmpd="sng" algn="ctr">
                      <a:solidFill>
                        <a:schemeClr val="bg1"/>
                      </a:solidFill>
                      <a:prstDash val="solid"/>
                      <a:round/>
                      <a:headEnd type="none" w="med" len="med"/>
                      <a:tailEnd type="none" w="med" len="med"/>
                    </a:lnB>
                    <a:solidFill>
                      <a:schemeClr val="accent1"/>
                    </a:solidFill>
                  </a:tcPr>
                </a:tc>
                <a:extLst>
                  <a:ext uri="{0D108BD9-81ED-4DB2-BD59-A6C34878D82A}">
                    <a16:rowId xmlns:a16="http://schemas.microsoft.com/office/drawing/2014/main" val="10000"/>
                  </a:ext>
                </a:extLst>
              </a:tr>
              <a:tr h="480344">
                <a:tc>
                  <a:txBody>
                    <a:bodyPr/>
                    <a:lstStyle/>
                    <a:p>
                      <a:pPr algn="l"/>
                      <a:r>
                        <a:rPr lang="en-US" sz="1600" dirty="0">
                          <a:solidFill>
                            <a:schemeClr val="tx1">
                              <a:lumMod val="75000"/>
                              <a:lumOff val="25000"/>
                            </a:schemeClr>
                          </a:solidFill>
                          <a:latin typeface="Arial" pitchFamily="34" charset="0"/>
                          <a:cs typeface="Arial" pitchFamily="34" charset="0"/>
                        </a:rPr>
                        <a:t>Weeks</a:t>
                      </a:r>
                    </a:p>
                  </a:txBody>
                  <a:tcPr marL="182880" anchor="ctr">
                    <a:lnL w="3175" cap="flat" cmpd="sng" algn="ctr">
                      <a:solidFill>
                        <a:schemeClr val="tx1">
                          <a:lumMod val="50000"/>
                          <a:lumOff val="50000"/>
                        </a:schemeClr>
                      </a:solidFill>
                      <a:prstDash val="solid"/>
                      <a:round/>
                      <a:headEnd type="none" w="med" len="med"/>
                      <a:tailEnd type="none" w="med" len="med"/>
                    </a:lnL>
                    <a:lnR w="3175" cap="flat" cmpd="sng" algn="ctr">
                      <a:solidFill>
                        <a:schemeClr val="tx1">
                          <a:lumMod val="50000"/>
                          <a:lumOff val="50000"/>
                        </a:schemeClr>
                      </a:solidFill>
                      <a:prstDash val="solid"/>
                      <a:round/>
                      <a:headEnd type="none" w="med" len="med"/>
                      <a:tailEnd type="none" w="med" len="med"/>
                    </a:lnR>
                    <a:lnT w="3175" cap="flat" cmpd="sng" algn="ctr">
                      <a:solidFill>
                        <a:schemeClr val="tx1">
                          <a:lumMod val="50000"/>
                          <a:lumOff val="50000"/>
                        </a:schemeClr>
                      </a:solidFill>
                      <a:prstDash val="solid"/>
                      <a:round/>
                      <a:headEnd type="none" w="med" len="med"/>
                      <a:tailEnd type="none" w="med" len="med"/>
                    </a:lnT>
                    <a:lnB w="3175"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chemeClr val="tx1">
                              <a:lumMod val="75000"/>
                              <a:lumOff val="25000"/>
                            </a:schemeClr>
                          </a:solidFill>
                        </a:rPr>
                        <a:t>1</a:t>
                      </a:r>
                    </a:p>
                  </a:txBody>
                  <a:tcPr anchor="ctr">
                    <a:lnL w="3175" cap="flat" cmpd="sng" algn="ctr">
                      <a:solidFill>
                        <a:schemeClr val="tx1">
                          <a:lumMod val="50000"/>
                          <a:lumOff val="50000"/>
                        </a:schemeClr>
                      </a:solidFill>
                      <a:prstDash val="solid"/>
                      <a:round/>
                      <a:headEnd type="none" w="med" len="med"/>
                      <a:tailEnd type="none" w="med" len="med"/>
                    </a:lnL>
                    <a:lnR w="3175" cap="flat" cmpd="sng" algn="ctr">
                      <a:solidFill>
                        <a:schemeClr val="tx1">
                          <a:lumMod val="50000"/>
                          <a:lumOff val="50000"/>
                        </a:schemeClr>
                      </a:solidFill>
                      <a:prstDash val="solid"/>
                      <a:round/>
                      <a:headEnd type="none" w="med" len="med"/>
                      <a:tailEnd type="none" w="med" len="med"/>
                    </a:lnR>
                    <a:lnT w="3175" cap="flat" cmpd="sng" algn="ctr">
                      <a:solidFill>
                        <a:schemeClr val="tx1">
                          <a:lumMod val="50000"/>
                          <a:lumOff val="50000"/>
                        </a:schemeClr>
                      </a:solidFill>
                      <a:prstDash val="solid"/>
                      <a:round/>
                      <a:headEnd type="none" w="med" len="med"/>
                      <a:tailEnd type="none" w="med" len="med"/>
                    </a:lnT>
                    <a:lnB w="3175" cap="flat" cmpd="sng" algn="ctr">
                      <a:solidFill>
                        <a:schemeClr val="tx1">
                          <a:lumMod val="50000"/>
                          <a:lumOff val="50000"/>
                        </a:schemeClr>
                      </a:solidFill>
                      <a:prstDash val="solid"/>
                      <a:round/>
                      <a:headEnd type="none" w="med" len="med"/>
                      <a:tailEnd type="none" w="med" len="med"/>
                    </a:lnB>
                    <a:solidFill>
                      <a:schemeClr val="bg1">
                        <a:lumMod val="95000"/>
                      </a:schemeClr>
                    </a:solidFill>
                  </a:tcPr>
                </a:tc>
                <a:tc>
                  <a:txBody>
                    <a:bodyPr/>
                    <a:lstStyle/>
                    <a:p>
                      <a:pPr algn="ctr"/>
                      <a:r>
                        <a:rPr lang="en-US" dirty="0">
                          <a:solidFill>
                            <a:schemeClr val="tx1">
                              <a:lumMod val="75000"/>
                              <a:lumOff val="25000"/>
                            </a:schemeClr>
                          </a:solidFill>
                        </a:rPr>
                        <a:t>2</a:t>
                      </a:r>
                    </a:p>
                  </a:txBody>
                  <a:tcPr anchor="ctr">
                    <a:lnL w="3175" cap="flat" cmpd="sng" algn="ctr">
                      <a:solidFill>
                        <a:schemeClr val="tx1">
                          <a:lumMod val="50000"/>
                          <a:lumOff val="50000"/>
                        </a:schemeClr>
                      </a:solidFill>
                      <a:prstDash val="solid"/>
                      <a:round/>
                      <a:headEnd type="none" w="med" len="med"/>
                      <a:tailEnd type="none" w="med" len="med"/>
                    </a:lnL>
                    <a:lnR w="3175" cap="flat" cmpd="sng" algn="ctr">
                      <a:solidFill>
                        <a:schemeClr val="tx1">
                          <a:lumMod val="50000"/>
                          <a:lumOff val="50000"/>
                        </a:schemeClr>
                      </a:solidFill>
                      <a:prstDash val="solid"/>
                      <a:round/>
                      <a:headEnd type="none" w="med" len="med"/>
                      <a:tailEnd type="none" w="med" len="med"/>
                    </a:lnR>
                    <a:lnT w="3175" cap="flat" cmpd="sng" algn="ctr">
                      <a:solidFill>
                        <a:schemeClr val="tx1">
                          <a:lumMod val="50000"/>
                          <a:lumOff val="50000"/>
                        </a:schemeClr>
                      </a:solidFill>
                      <a:prstDash val="solid"/>
                      <a:round/>
                      <a:headEnd type="none" w="med" len="med"/>
                      <a:tailEnd type="none" w="med" len="med"/>
                    </a:lnT>
                    <a:lnB w="3175" cap="flat" cmpd="sng" algn="ctr">
                      <a:solidFill>
                        <a:schemeClr val="tx1">
                          <a:lumMod val="50000"/>
                          <a:lumOff val="50000"/>
                        </a:schemeClr>
                      </a:solidFill>
                      <a:prstDash val="solid"/>
                      <a:round/>
                      <a:headEnd type="none" w="med" len="med"/>
                      <a:tailEnd type="none" w="med" len="med"/>
                    </a:lnB>
                    <a:solidFill>
                      <a:schemeClr val="bg1">
                        <a:alpha val="15000"/>
                      </a:schemeClr>
                    </a:solidFill>
                  </a:tcPr>
                </a:tc>
                <a:tc>
                  <a:txBody>
                    <a:bodyPr/>
                    <a:lstStyle/>
                    <a:p>
                      <a:pPr algn="ctr"/>
                      <a:r>
                        <a:rPr lang="en-US" dirty="0">
                          <a:solidFill>
                            <a:schemeClr val="tx1">
                              <a:lumMod val="75000"/>
                              <a:lumOff val="25000"/>
                            </a:schemeClr>
                          </a:solidFill>
                        </a:rPr>
                        <a:t>3</a:t>
                      </a:r>
                    </a:p>
                  </a:txBody>
                  <a:tcPr anchor="ctr">
                    <a:lnL w="3175" cap="flat" cmpd="sng" algn="ctr">
                      <a:solidFill>
                        <a:schemeClr val="tx1">
                          <a:lumMod val="50000"/>
                          <a:lumOff val="50000"/>
                        </a:schemeClr>
                      </a:solidFill>
                      <a:prstDash val="solid"/>
                      <a:round/>
                      <a:headEnd type="none" w="med" len="med"/>
                      <a:tailEnd type="none" w="med" len="med"/>
                    </a:lnL>
                    <a:lnR w="3175" cap="flat" cmpd="sng" algn="ctr">
                      <a:solidFill>
                        <a:schemeClr val="tx1">
                          <a:lumMod val="50000"/>
                          <a:lumOff val="50000"/>
                        </a:schemeClr>
                      </a:solidFill>
                      <a:prstDash val="solid"/>
                      <a:round/>
                      <a:headEnd type="none" w="med" len="med"/>
                      <a:tailEnd type="none" w="med" len="med"/>
                    </a:lnR>
                    <a:lnT w="3175" cap="flat" cmpd="sng" algn="ctr">
                      <a:solidFill>
                        <a:schemeClr val="tx1">
                          <a:lumMod val="50000"/>
                          <a:lumOff val="50000"/>
                        </a:schemeClr>
                      </a:solidFill>
                      <a:prstDash val="solid"/>
                      <a:round/>
                      <a:headEnd type="none" w="med" len="med"/>
                      <a:tailEnd type="none" w="med" len="med"/>
                    </a:lnT>
                    <a:lnB w="3175" cap="flat" cmpd="sng" algn="ctr">
                      <a:solidFill>
                        <a:schemeClr val="tx1">
                          <a:lumMod val="50000"/>
                          <a:lumOff val="50000"/>
                        </a:schemeClr>
                      </a:solidFill>
                      <a:prstDash val="solid"/>
                      <a:round/>
                      <a:headEnd type="none" w="med" len="med"/>
                      <a:tailEnd type="none" w="med" len="med"/>
                    </a:lnB>
                    <a:solidFill>
                      <a:schemeClr val="bg1">
                        <a:lumMod val="95000"/>
                      </a:schemeClr>
                    </a:solidFill>
                  </a:tcPr>
                </a:tc>
                <a:tc>
                  <a:txBody>
                    <a:bodyPr/>
                    <a:lstStyle/>
                    <a:p>
                      <a:pPr algn="ctr"/>
                      <a:r>
                        <a:rPr lang="en-US" dirty="0">
                          <a:solidFill>
                            <a:schemeClr val="tx1">
                              <a:lumMod val="75000"/>
                              <a:lumOff val="25000"/>
                            </a:schemeClr>
                          </a:solidFill>
                        </a:rPr>
                        <a:t>4</a:t>
                      </a:r>
                    </a:p>
                  </a:txBody>
                  <a:tcPr anchor="ctr">
                    <a:lnL w="3175" cap="flat" cmpd="sng" algn="ctr">
                      <a:solidFill>
                        <a:schemeClr val="tx1">
                          <a:lumMod val="50000"/>
                          <a:lumOff val="50000"/>
                        </a:schemeClr>
                      </a:solidFill>
                      <a:prstDash val="solid"/>
                      <a:round/>
                      <a:headEnd type="none" w="med" len="med"/>
                      <a:tailEnd type="none" w="med" len="med"/>
                    </a:lnL>
                    <a:lnR w="3175" cap="flat" cmpd="sng" algn="ctr">
                      <a:solidFill>
                        <a:schemeClr val="tx1">
                          <a:lumMod val="50000"/>
                          <a:lumOff val="50000"/>
                        </a:schemeClr>
                      </a:solidFill>
                      <a:prstDash val="solid"/>
                      <a:round/>
                      <a:headEnd type="none" w="med" len="med"/>
                      <a:tailEnd type="none" w="med" len="med"/>
                    </a:lnR>
                    <a:lnT w="3175" cap="flat" cmpd="sng" algn="ctr">
                      <a:solidFill>
                        <a:schemeClr val="tx1">
                          <a:lumMod val="50000"/>
                          <a:lumOff val="50000"/>
                        </a:schemeClr>
                      </a:solidFill>
                      <a:prstDash val="solid"/>
                      <a:round/>
                      <a:headEnd type="none" w="med" len="med"/>
                      <a:tailEnd type="none" w="med" len="med"/>
                    </a:lnT>
                    <a:lnB w="3175" cap="flat" cmpd="sng" algn="ctr">
                      <a:solidFill>
                        <a:schemeClr val="tx1">
                          <a:lumMod val="50000"/>
                          <a:lumOff val="50000"/>
                        </a:schemeClr>
                      </a:solidFill>
                      <a:prstDash val="solid"/>
                      <a:round/>
                      <a:headEnd type="none" w="med" len="med"/>
                      <a:tailEnd type="none" w="med" len="med"/>
                    </a:lnB>
                    <a:solidFill>
                      <a:schemeClr val="bg1">
                        <a:alpha val="15000"/>
                      </a:schemeClr>
                    </a:solidFill>
                  </a:tcPr>
                </a:tc>
                <a:tc>
                  <a:txBody>
                    <a:bodyPr/>
                    <a:lstStyle/>
                    <a:p>
                      <a:pPr algn="ctr"/>
                      <a:r>
                        <a:rPr lang="en-US" dirty="0">
                          <a:solidFill>
                            <a:schemeClr val="tx1">
                              <a:lumMod val="75000"/>
                              <a:lumOff val="25000"/>
                            </a:schemeClr>
                          </a:solidFill>
                        </a:rPr>
                        <a:t>5</a:t>
                      </a:r>
                    </a:p>
                  </a:txBody>
                  <a:tcPr anchor="ctr">
                    <a:lnL w="3175" cap="flat" cmpd="sng" algn="ctr">
                      <a:solidFill>
                        <a:schemeClr val="tx1">
                          <a:lumMod val="50000"/>
                          <a:lumOff val="50000"/>
                        </a:schemeClr>
                      </a:solidFill>
                      <a:prstDash val="solid"/>
                      <a:round/>
                      <a:headEnd type="none" w="med" len="med"/>
                      <a:tailEnd type="none" w="med" len="med"/>
                    </a:lnL>
                    <a:lnR w="3175" cap="flat" cmpd="sng" algn="ctr">
                      <a:solidFill>
                        <a:schemeClr val="tx1">
                          <a:lumMod val="50000"/>
                          <a:lumOff val="50000"/>
                        </a:schemeClr>
                      </a:solidFill>
                      <a:prstDash val="solid"/>
                      <a:round/>
                      <a:headEnd type="none" w="med" len="med"/>
                      <a:tailEnd type="none" w="med" len="med"/>
                    </a:lnR>
                    <a:lnT w="3175" cap="flat" cmpd="sng" algn="ctr">
                      <a:solidFill>
                        <a:schemeClr val="tx1">
                          <a:lumMod val="50000"/>
                          <a:lumOff val="50000"/>
                        </a:schemeClr>
                      </a:solidFill>
                      <a:prstDash val="solid"/>
                      <a:round/>
                      <a:headEnd type="none" w="med" len="med"/>
                      <a:tailEnd type="none" w="med" len="med"/>
                    </a:lnT>
                    <a:lnB w="3175" cap="flat" cmpd="sng" algn="ctr">
                      <a:solidFill>
                        <a:schemeClr val="tx1">
                          <a:lumMod val="50000"/>
                          <a:lumOff val="50000"/>
                        </a:schemeClr>
                      </a:solidFill>
                      <a:prstDash val="solid"/>
                      <a:round/>
                      <a:headEnd type="none" w="med" len="med"/>
                      <a:tailEnd type="none" w="med" len="med"/>
                    </a:lnB>
                    <a:solidFill>
                      <a:schemeClr val="bg1">
                        <a:lumMod val="95000"/>
                      </a:schemeClr>
                    </a:solidFill>
                  </a:tcPr>
                </a:tc>
                <a:tc>
                  <a:txBody>
                    <a:bodyPr/>
                    <a:lstStyle/>
                    <a:p>
                      <a:pPr algn="ctr"/>
                      <a:r>
                        <a:rPr lang="en-US" sz="1600" dirty="0">
                          <a:solidFill>
                            <a:schemeClr val="tx1">
                              <a:lumMod val="75000"/>
                              <a:lumOff val="25000"/>
                            </a:schemeClr>
                          </a:solidFill>
                          <a:latin typeface="Arial" pitchFamily="34" charset="0"/>
                          <a:cs typeface="Arial" pitchFamily="34" charset="0"/>
                        </a:rPr>
                        <a:t>6</a:t>
                      </a:r>
                    </a:p>
                  </a:txBody>
                  <a:tcPr anchor="ctr">
                    <a:lnL w="3175" cap="flat" cmpd="sng" algn="ctr">
                      <a:solidFill>
                        <a:schemeClr val="tx1">
                          <a:lumMod val="50000"/>
                          <a:lumOff val="50000"/>
                        </a:schemeClr>
                      </a:solidFill>
                      <a:prstDash val="solid"/>
                      <a:round/>
                      <a:headEnd type="none" w="med" len="med"/>
                      <a:tailEnd type="none" w="med" len="med"/>
                    </a:lnL>
                    <a:lnR w="3175" cap="flat" cmpd="sng" algn="ctr">
                      <a:solidFill>
                        <a:schemeClr val="tx1">
                          <a:lumMod val="50000"/>
                          <a:lumOff val="50000"/>
                        </a:schemeClr>
                      </a:solidFill>
                      <a:prstDash val="solid"/>
                      <a:round/>
                      <a:headEnd type="none" w="med" len="med"/>
                      <a:tailEnd type="none" w="med" len="med"/>
                    </a:lnR>
                    <a:lnT w="3175" cap="flat" cmpd="sng" algn="ctr">
                      <a:solidFill>
                        <a:schemeClr val="tx1">
                          <a:lumMod val="50000"/>
                          <a:lumOff val="50000"/>
                        </a:schemeClr>
                      </a:solidFill>
                      <a:prstDash val="solid"/>
                      <a:round/>
                      <a:headEnd type="none" w="med" len="med"/>
                      <a:tailEnd type="none" w="med" len="med"/>
                    </a:lnT>
                    <a:lnB w="3175" cap="flat" cmpd="sng" algn="ctr">
                      <a:solidFill>
                        <a:schemeClr val="tx1">
                          <a:lumMod val="50000"/>
                          <a:lumOff val="50000"/>
                        </a:schemeClr>
                      </a:solidFill>
                      <a:prstDash val="solid"/>
                      <a:round/>
                      <a:headEnd type="none" w="med" len="med"/>
                      <a:tailEnd type="none" w="med" len="med"/>
                    </a:lnB>
                    <a:solidFill>
                      <a:schemeClr val="bg1">
                        <a:alpha val="15000"/>
                      </a:schemeClr>
                    </a:solidFill>
                  </a:tcPr>
                </a:tc>
                <a:tc>
                  <a:txBody>
                    <a:bodyPr/>
                    <a:lstStyle/>
                    <a:p>
                      <a:pPr algn="ctr"/>
                      <a:r>
                        <a:rPr lang="en-US" sz="1600" dirty="0">
                          <a:solidFill>
                            <a:schemeClr val="tx1">
                              <a:lumMod val="75000"/>
                              <a:lumOff val="25000"/>
                            </a:schemeClr>
                          </a:solidFill>
                          <a:latin typeface="Arial" pitchFamily="34" charset="0"/>
                          <a:cs typeface="Arial" pitchFamily="34" charset="0"/>
                        </a:rPr>
                        <a:t>7</a:t>
                      </a:r>
                    </a:p>
                  </a:txBody>
                  <a:tcPr anchor="ctr">
                    <a:lnL w="3175" cap="flat" cmpd="sng" algn="ctr">
                      <a:solidFill>
                        <a:schemeClr val="tx1">
                          <a:lumMod val="50000"/>
                          <a:lumOff val="50000"/>
                        </a:schemeClr>
                      </a:solidFill>
                      <a:prstDash val="solid"/>
                      <a:round/>
                      <a:headEnd type="none" w="med" len="med"/>
                      <a:tailEnd type="none" w="med" len="med"/>
                    </a:lnL>
                    <a:lnR w="3175" cap="flat" cmpd="sng" algn="ctr">
                      <a:solidFill>
                        <a:schemeClr val="tx1">
                          <a:lumMod val="50000"/>
                          <a:lumOff val="50000"/>
                        </a:schemeClr>
                      </a:solidFill>
                      <a:prstDash val="solid"/>
                      <a:round/>
                      <a:headEnd type="none" w="med" len="med"/>
                      <a:tailEnd type="none" w="med" len="med"/>
                    </a:lnR>
                    <a:lnT w="3175" cap="flat" cmpd="sng" algn="ctr">
                      <a:solidFill>
                        <a:schemeClr val="tx1">
                          <a:lumMod val="50000"/>
                          <a:lumOff val="50000"/>
                        </a:schemeClr>
                      </a:solidFill>
                      <a:prstDash val="solid"/>
                      <a:round/>
                      <a:headEnd type="none" w="med" len="med"/>
                      <a:tailEnd type="none" w="med" len="med"/>
                    </a:lnT>
                    <a:lnB w="3175" cap="flat" cmpd="sng" algn="ctr">
                      <a:solidFill>
                        <a:schemeClr val="tx1">
                          <a:lumMod val="50000"/>
                          <a:lumOff val="50000"/>
                        </a:schemeClr>
                      </a:solidFill>
                      <a:prstDash val="solid"/>
                      <a:round/>
                      <a:headEnd type="none" w="med" len="med"/>
                      <a:tailEnd type="none" w="med" len="med"/>
                    </a:lnB>
                    <a:solidFill>
                      <a:schemeClr val="bg1">
                        <a:lumMod val="95000"/>
                      </a:schemeClr>
                    </a:solidFill>
                  </a:tcPr>
                </a:tc>
                <a:tc>
                  <a:txBody>
                    <a:bodyPr/>
                    <a:lstStyle/>
                    <a:p>
                      <a:pPr algn="ctr"/>
                      <a:r>
                        <a:rPr lang="en-US" sz="1600" dirty="0">
                          <a:solidFill>
                            <a:schemeClr val="tx1">
                              <a:lumMod val="75000"/>
                              <a:lumOff val="25000"/>
                            </a:schemeClr>
                          </a:solidFill>
                          <a:latin typeface="Arial" pitchFamily="34" charset="0"/>
                          <a:cs typeface="Arial" pitchFamily="34" charset="0"/>
                        </a:rPr>
                        <a:t>8</a:t>
                      </a:r>
                    </a:p>
                  </a:txBody>
                  <a:tcPr anchor="ctr">
                    <a:lnL w="3175" cap="flat" cmpd="sng" algn="ctr">
                      <a:solidFill>
                        <a:schemeClr val="tx1">
                          <a:lumMod val="50000"/>
                          <a:lumOff val="50000"/>
                        </a:schemeClr>
                      </a:solidFill>
                      <a:prstDash val="solid"/>
                      <a:round/>
                      <a:headEnd type="none" w="med" len="med"/>
                      <a:tailEnd type="none" w="med" len="med"/>
                    </a:lnL>
                    <a:lnR w="3175" cap="flat" cmpd="sng" algn="ctr">
                      <a:solidFill>
                        <a:schemeClr val="tx1">
                          <a:lumMod val="50000"/>
                          <a:lumOff val="50000"/>
                        </a:schemeClr>
                      </a:solidFill>
                      <a:prstDash val="solid"/>
                      <a:round/>
                      <a:headEnd type="none" w="med" len="med"/>
                      <a:tailEnd type="none" w="med" len="med"/>
                    </a:lnR>
                    <a:lnT w="3175" cap="flat" cmpd="sng" algn="ctr">
                      <a:solidFill>
                        <a:schemeClr val="tx1">
                          <a:lumMod val="50000"/>
                          <a:lumOff val="50000"/>
                        </a:schemeClr>
                      </a:solidFill>
                      <a:prstDash val="solid"/>
                      <a:round/>
                      <a:headEnd type="none" w="med" len="med"/>
                      <a:tailEnd type="none" w="med" len="med"/>
                    </a:lnT>
                    <a:lnB w="3175" cap="flat" cmpd="sng" algn="ctr">
                      <a:solidFill>
                        <a:schemeClr val="tx1">
                          <a:lumMod val="50000"/>
                          <a:lumOff val="50000"/>
                        </a:schemeClr>
                      </a:solidFill>
                      <a:prstDash val="solid"/>
                      <a:round/>
                      <a:headEnd type="none" w="med" len="med"/>
                      <a:tailEnd type="none" w="med" len="med"/>
                    </a:lnB>
                    <a:solidFill>
                      <a:schemeClr val="bg1">
                        <a:alpha val="15000"/>
                      </a:schemeClr>
                    </a:solidFill>
                  </a:tcPr>
                </a:tc>
                <a:tc>
                  <a:txBody>
                    <a:bodyPr/>
                    <a:lstStyle/>
                    <a:p>
                      <a:pPr algn="ctr"/>
                      <a:r>
                        <a:rPr lang="en-US" sz="1600" dirty="0">
                          <a:solidFill>
                            <a:schemeClr val="tx1">
                              <a:lumMod val="75000"/>
                              <a:lumOff val="25000"/>
                            </a:schemeClr>
                          </a:solidFill>
                          <a:latin typeface="Arial" pitchFamily="34" charset="0"/>
                          <a:cs typeface="Arial" pitchFamily="34" charset="0"/>
                        </a:rPr>
                        <a:t>9</a:t>
                      </a:r>
                    </a:p>
                  </a:txBody>
                  <a:tcPr anchor="ctr">
                    <a:lnL w="3175" cap="flat" cmpd="sng" algn="ctr">
                      <a:solidFill>
                        <a:schemeClr val="tx1">
                          <a:lumMod val="50000"/>
                          <a:lumOff val="50000"/>
                        </a:schemeClr>
                      </a:solidFill>
                      <a:prstDash val="solid"/>
                      <a:round/>
                      <a:headEnd type="none" w="med" len="med"/>
                      <a:tailEnd type="none" w="med" len="med"/>
                    </a:lnL>
                    <a:lnR w="3175" cap="flat" cmpd="sng" algn="ctr">
                      <a:solidFill>
                        <a:schemeClr val="tx1">
                          <a:lumMod val="50000"/>
                          <a:lumOff val="50000"/>
                        </a:schemeClr>
                      </a:solidFill>
                      <a:prstDash val="solid"/>
                      <a:round/>
                      <a:headEnd type="none" w="med" len="med"/>
                      <a:tailEnd type="none" w="med" len="med"/>
                    </a:lnR>
                    <a:lnT w="3175" cap="flat" cmpd="sng" algn="ctr">
                      <a:solidFill>
                        <a:schemeClr val="tx1">
                          <a:lumMod val="50000"/>
                          <a:lumOff val="50000"/>
                        </a:schemeClr>
                      </a:solidFill>
                      <a:prstDash val="solid"/>
                      <a:round/>
                      <a:headEnd type="none" w="med" len="med"/>
                      <a:tailEnd type="none" w="med" len="med"/>
                    </a:lnT>
                    <a:lnB w="3175" cap="flat" cmpd="sng" algn="ctr">
                      <a:solidFill>
                        <a:schemeClr val="tx1">
                          <a:lumMod val="50000"/>
                          <a:lumOff val="50000"/>
                        </a:schemeClr>
                      </a:solidFill>
                      <a:prstDash val="solid"/>
                      <a:round/>
                      <a:headEnd type="none" w="med" len="med"/>
                      <a:tailEnd type="none" w="med" len="med"/>
                    </a:lnB>
                    <a:solidFill>
                      <a:schemeClr val="bg1">
                        <a:lumMod val="95000"/>
                      </a:schemeClr>
                    </a:solidFill>
                  </a:tcPr>
                </a:tc>
                <a:tc>
                  <a:txBody>
                    <a:bodyPr/>
                    <a:lstStyle/>
                    <a:p>
                      <a:pPr algn="ctr"/>
                      <a:r>
                        <a:rPr lang="en-US" sz="1600" dirty="0">
                          <a:solidFill>
                            <a:schemeClr val="tx1">
                              <a:lumMod val="75000"/>
                              <a:lumOff val="25000"/>
                            </a:schemeClr>
                          </a:solidFill>
                          <a:latin typeface="Arial" pitchFamily="34" charset="0"/>
                          <a:cs typeface="Arial" pitchFamily="34" charset="0"/>
                        </a:rPr>
                        <a:t>10</a:t>
                      </a:r>
                    </a:p>
                  </a:txBody>
                  <a:tcPr anchor="ctr">
                    <a:lnL w="3175" cap="flat" cmpd="sng" algn="ctr">
                      <a:solidFill>
                        <a:schemeClr val="tx1">
                          <a:lumMod val="50000"/>
                          <a:lumOff val="50000"/>
                        </a:schemeClr>
                      </a:solidFill>
                      <a:prstDash val="solid"/>
                      <a:round/>
                      <a:headEnd type="none" w="med" len="med"/>
                      <a:tailEnd type="none" w="med" len="med"/>
                    </a:lnL>
                    <a:lnR w="3175" cap="flat" cmpd="sng" algn="ctr">
                      <a:solidFill>
                        <a:schemeClr val="tx1">
                          <a:lumMod val="50000"/>
                          <a:lumOff val="50000"/>
                        </a:schemeClr>
                      </a:solidFill>
                      <a:prstDash val="solid"/>
                      <a:round/>
                      <a:headEnd type="none" w="med" len="med"/>
                      <a:tailEnd type="none" w="med" len="med"/>
                    </a:lnR>
                    <a:lnT w="3175" cap="flat" cmpd="sng" algn="ctr">
                      <a:solidFill>
                        <a:schemeClr val="tx1">
                          <a:lumMod val="50000"/>
                          <a:lumOff val="50000"/>
                        </a:schemeClr>
                      </a:solidFill>
                      <a:prstDash val="solid"/>
                      <a:round/>
                      <a:headEnd type="none" w="med" len="med"/>
                      <a:tailEnd type="none" w="med" len="med"/>
                    </a:lnT>
                    <a:lnB w="3175" cap="flat" cmpd="sng" algn="ctr">
                      <a:solidFill>
                        <a:schemeClr val="tx1">
                          <a:lumMod val="50000"/>
                          <a:lumOff val="50000"/>
                        </a:schemeClr>
                      </a:solidFill>
                      <a:prstDash val="solid"/>
                      <a:round/>
                      <a:headEnd type="none" w="med" len="med"/>
                      <a:tailEnd type="none" w="med" len="med"/>
                    </a:lnB>
                    <a:solidFill>
                      <a:schemeClr val="bg1">
                        <a:alpha val="15000"/>
                      </a:schemeClr>
                    </a:solidFill>
                  </a:tcPr>
                </a:tc>
                <a:tc>
                  <a:txBody>
                    <a:bodyPr/>
                    <a:lstStyle/>
                    <a:p>
                      <a:pPr algn="ctr"/>
                      <a:r>
                        <a:rPr lang="en-US" sz="1600" dirty="0">
                          <a:solidFill>
                            <a:schemeClr val="tx1">
                              <a:lumMod val="75000"/>
                              <a:lumOff val="25000"/>
                            </a:schemeClr>
                          </a:solidFill>
                          <a:latin typeface="Arial" pitchFamily="34" charset="0"/>
                          <a:cs typeface="Arial" pitchFamily="34" charset="0"/>
                        </a:rPr>
                        <a:t>11</a:t>
                      </a:r>
                    </a:p>
                  </a:txBody>
                  <a:tcPr anchor="ctr">
                    <a:lnL w="3175" cap="flat" cmpd="sng" algn="ctr">
                      <a:solidFill>
                        <a:schemeClr val="tx1">
                          <a:lumMod val="50000"/>
                          <a:lumOff val="50000"/>
                        </a:schemeClr>
                      </a:solidFill>
                      <a:prstDash val="solid"/>
                      <a:round/>
                      <a:headEnd type="none" w="med" len="med"/>
                      <a:tailEnd type="none" w="med" len="med"/>
                    </a:lnL>
                    <a:lnR w="3175" cap="flat" cmpd="sng" algn="ctr">
                      <a:solidFill>
                        <a:schemeClr val="tx1">
                          <a:lumMod val="50000"/>
                          <a:lumOff val="50000"/>
                        </a:schemeClr>
                      </a:solidFill>
                      <a:prstDash val="solid"/>
                      <a:round/>
                      <a:headEnd type="none" w="med" len="med"/>
                      <a:tailEnd type="none" w="med" len="med"/>
                    </a:lnR>
                    <a:lnT w="3175" cap="flat" cmpd="sng" algn="ctr">
                      <a:solidFill>
                        <a:schemeClr val="tx1">
                          <a:lumMod val="50000"/>
                          <a:lumOff val="50000"/>
                        </a:schemeClr>
                      </a:solidFill>
                      <a:prstDash val="solid"/>
                      <a:round/>
                      <a:headEnd type="none" w="med" len="med"/>
                      <a:tailEnd type="none" w="med" len="med"/>
                    </a:lnT>
                    <a:lnB w="3175" cap="flat" cmpd="sng" algn="ctr">
                      <a:solidFill>
                        <a:schemeClr val="tx1">
                          <a:lumMod val="50000"/>
                          <a:lumOff val="50000"/>
                        </a:schemeClr>
                      </a:solidFill>
                      <a:prstDash val="solid"/>
                      <a:round/>
                      <a:headEnd type="none" w="med" len="med"/>
                      <a:tailEnd type="none" w="med" len="med"/>
                    </a:lnB>
                    <a:solidFill>
                      <a:schemeClr val="bg1">
                        <a:lumMod val="95000"/>
                      </a:schemeClr>
                    </a:solidFill>
                  </a:tcPr>
                </a:tc>
                <a:tc>
                  <a:txBody>
                    <a:bodyPr/>
                    <a:lstStyle/>
                    <a:p>
                      <a:pPr algn="ctr"/>
                      <a:r>
                        <a:rPr lang="en-US" sz="1600" dirty="0">
                          <a:solidFill>
                            <a:schemeClr val="tx1">
                              <a:lumMod val="75000"/>
                              <a:lumOff val="25000"/>
                            </a:schemeClr>
                          </a:solidFill>
                          <a:latin typeface="Arial" pitchFamily="34" charset="0"/>
                          <a:cs typeface="Arial" pitchFamily="34" charset="0"/>
                        </a:rPr>
                        <a:t>12</a:t>
                      </a:r>
                    </a:p>
                  </a:txBody>
                  <a:tcPr anchor="ctr">
                    <a:lnL w="3175" cap="flat" cmpd="sng" algn="ctr">
                      <a:solidFill>
                        <a:schemeClr val="tx1">
                          <a:lumMod val="50000"/>
                          <a:lumOff val="50000"/>
                        </a:schemeClr>
                      </a:solidFill>
                      <a:prstDash val="solid"/>
                      <a:round/>
                      <a:headEnd type="none" w="med" len="med"/>
                      <a:tailEnd type="none" w="med" len="med"/>
                    </a:lnL>
                    <a:lnR w="3175" cap="flat" cmpd="sng" algn="ctr">
                      <a:solidFill>
                        <a:schemeClr val="tx1">
                          <a:lumMod val="50000"/>
                          <a:lumOff val="50000"/>
                        </a:schemeClr>
                      </a:solidFill>
                      <a:prstDash val="solid"/>
                      <a:round/>
                      <a:headEnd type="none" w="med" len="med"/>
                      <a:tailEnd type="none" w="med" len="med"/>
                    </a:lnR>
                    <a:lnT w="3175" cap="flat" cmpd="sng" algn="ctr">
                      <a:solidFill>
                        <a:schemeClr val="tx1">
                          <a:lumMod val="50000"/>
                          <a:lumOff val="50000"/>
                        </a:schemeClr>
                      </a:solidFill>
                      <a:prstDash val="solid"/>
                      <a:round/>
                      <a:headEnd type="none" w="med" len="med"/>
                      <a:tailEnd type="none" w="med" len="med"/>
                    </a:lnT>
                    <a:lnB w="3175" cap="flat" cmpd="sng" algn="ctr">
                      <a:solidFill>
                        <a:schemeClr val="tx1">
                          <a:lumMod val="50000"/>
                          <a:lumOff val="50000"/>
                        </a:schemeClr>
                      </a:solidFill>
                      <a:prstDash val="solid"/>
                      <a:round/>
                      <a:headEnd type="none" w="med" len="med"/>
                      <a:tailEnd type="none" w="med" len="med"/>
                    </a:lnB>
                    <a:solidFill>
                      <a:schemeClr val="bg1">
                        <a:alpha val="15000"/>
                      </a:schemeClr>
                    </a:solidFill>
                  </a:tcPr>
                </a:tc>
                <a:extLst>
                  <a:ext uri="{0D108BD9-81ED-4DB2-BD59-A6C34878D82A}">
                    <a16:rowId xmlns:a16="http://schemas.microsoft.com/office/drawing/2014/main" val="10001"/>
                  </a:ext>
                </a:extLst>
              </a:tr>
              <a:tr h="480344">
                <a:tc>
                  <a:txBody>
                    <a:bodyPr/>
                    <a:lstStyle/>
                    <a:p>
                      <a:pPr algn="l"/>
                      <a:r>
                        <a:rPr lang="en-US" sz="1600" dirty="0">
                          <a:solidFill>
                            <a:schemeClr val="tx1">
                              <a:lumMod val="75000"/>
                              <a:lumOff val="25000"/>
                            </a:schemeClr>
                          </a:solidFill>
                          <a:latin typeface="Arial" pitchFamily="34" charset="0"/>
                          <a:cs typeface="Arial" pitchFamily="34" charset="0"/>
                        </a:rPr>
                        <a:t>Task 1</a:t>
                      </a:r>
                    </a:p>
                  </a:txBody>
                  <a:tcPr marL="182880" anchor="ctr">
                    <a:lnL w="3175" cap="flat" cmpd="sng" algn="ctr">
                      <a:solidFill>
                        <a:schemeClr val="tx1">
                          <a:lumMod val="50000"/>
                          <a:lumOff val="50000"/>
                        </a:schemeClr>
                      </a:solidFill>
                      <a:prstDash val="solid"/>
                      <a:round/>
                      <a:headEnd type="none" w="med" len="med"/>
                      <a:tailEnd type="none" w="med" len="med"/>
                    </a:lnL>
                    <a:lnR w="3175" cap="flat" cmpd="sng" algn="ctr">
                      <a:solidFill>
                        <a:schemeClr val="tx1">
                          <a:lumMod val="50000"/>
                          <a:lumOff val="50000"/>
                        </a:schemeClr>
                      </a:solidFill>
                      <a:prstDash val="solid"/>
                      <a:round/>
                      <a:headEnd type="none" w="med" len="med"/>
                      <a:tailEnd type="none" w="med" len="med"/>
                    </a:lnR>
                    <a:lnT w="3175" cap="flat" cmpd="sng" algn="ctr">
                      <a:solidFill>
                        <a:schemeClr val="tx1">
                          <a:lumMod val="50000"/>
                          <a:lumOff val="50000"/>
                        </a:schemeClr>
                      </a:solidFill>
                      <a:prstDash val="solid"/>
                      <a:round/>
                      <a:headEnd type="none" w="med" len="med"/>
                      <a:tailEnd type="none" w="med" len="med"/>
                    </a:lnT>
                    <a:lnB w="3175"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endParaRPr lang="en-US" sz="1600" dirty="0">
                        <a:solidFill>
                          <a:schemeClr val="tx1">
                            <a:lumMod val="75000"/>
                            <a:lumOff val="25000"/>
                          </a:schemeClr>
                        </a:solidFill>
                        <a:latin typeface="Arial" pitchFamily="34" charset="0"/>
                        <a:cs typeface="Arial" pitchFamily="34" charset="0"/>
                      </a:endParaRPr>
                    </a:p>
                  </a:txBody>
                  <a:tcPr anchor="ctr">
                    <a:lnL w="3175" cap="flat" cmpd="sng" algn="ctr">
                      <a:solidFill>
                        <a:schemeClr val="tx1">
                          <a:lumMod val="50000"/>
                          <a:lumOff val="50000"/>
                        </a:schemeClr>
                      </a:solidFill>
                      <a:prstDash val="solid"/>
                      <a:round/>
                      <a:headEnd type="none" w="med" len="med"/>
                      <a:tailEnd type="none" w="med" len="med"/>
                    </a:lnL>
                    <a:lnR w="3175" cap="flat" cmpd="sng" algn="ctr">
                      <a:solidFill>
                        <a:schemeClr val="tx1">
                          <a:lumMod val="50000"/>
                          <a:lumOff val="50000"/>
                        </a:schemeClr>
                      </a:solidFill>
                      <a:prstDash val="solid"/>
                      <a:round/>
                      <a:headEnd type="none" w="med" len="med"/>
                      <a:tailEnd type="none" w="med" len="med"/>
                    </a:lnR>
                    <a:lnT w="3175" cap="flat" cmpd="sng" algn="ctr">
                      <a:solidFill>
                        <a:schemeClr val="tx1">
                          <a:lumMod val="50000"/>
                          <a:lumOff val="50000"/>
                        </a:schemeClr>
                      </a:solidFill>
                      <a:prstDash val="solid"/>
                      <a:round/>
                      <a:headEnd type="none" w="med" len="med"/>
                      <a:tailEnd type="none" w="med" len="med"/>
                    </a:lnT>
                    <a:lnB w="3175" cap="flat" cmpd="sng" algn="ctr">
                      <a:solidFill>
                        <a:schemeClr val="tx1">
                          <a:lumMod val="50000"/>
                          <a:lumOff val="50000"/>
                        </a:schemeClr>
                      </a:solidFill>
                      <a:prstDash val="solid"/>
                      <a:round/>
                      <a:headEnd type="none" w="med" len="med"/>
                      <a:tailEnd type="none" w="med" len="med"/>
                    </a:lnB>
                    <a:solidFill>
                      <a:schemeClr val="bg1">
                        <a:alpha val="11000"/>
                      </a:schemeClr>
                    </a:solidFill>
                  </a:tcPr>
                </a:tc>
                <a:tc>
                  <a:txBody>
                    <a:bodyPr/>
                    <a:lstStyle/>
                    <a:p>
                      <a:pPr algn="l"/>
                      <a:endParaRPr lang="en-US" sz="1600" dirty="0">
                        <a:solidFill>
                          <a:schemeClr val="tx1">
                            <a:lumMod val="75000"/>
                            <a:lumOff val="25000"/>
                          </a:schemeClr>
                        </a:solidFill>
                        <a:latin typeface="Arial" pitchFamily="34" charset="0"/>
                        <a:cs typeface="Arial" pitchFamily="34" charset="0"/>
                      </a:endParaRPr>
                    </a:p>
                  </a:txBody>
                  <a:tcPr anchor="ctr">
                    <a:lnL w="3175" cap="flat" cmpd="sng" algn="ctr">
                      <a:solidFill>
                        <a:schemeClr val="tx1">
                          <a:lumMod val="50000"/>
                          <a:lumOff val="50000"/>
                        </a:schemeClr>
                      </a:solidFill>
                      <a:prstDash val="solid"/>
                      <a:round/>
                      <a:headEnd type="none" w="med" len="med"/>
                      <a:tailEnd type="none" w="med" len="med"/>
                    </a:lnL>
                    <a:lnR w="3175" cap="flat" cmpd="sng" algn="ctr">
                      <a:solidFill>
                        <a:schemeClr val="tx1">
                          <a:lumMod val="50000"/>
                          <a:lumOff val="50000"/>
                        </a:schemeClr>
                      </a:solidFill>
                      <a:prstDash val="solid"/>
                      <a:round/>
                      <a:headEnd type="none" w="med" len="med"/>
                      <a:tailEnd type="none" w="med" len="med"/>
                    </a:lnR>
                    <a:lnT w="3175" cap="flat" cmpd="sng" algn="ctr">
                      <a:solidFill>
                        <a:schemeClr val="tx1">
                          <a:lumMod val="50000"/>
                          <a:lumOff val="50000"/>
                        </a:schemeClr>
                      </a:solidFill>
                      <a:prstDash val="solid"/>
                      <a:round/>
                      <a:headEnd type="none" w="med" len="med"/>
                      <a:tailEnd type="none" w="med" len="med"/>
                    </a:lnT>
                    <a:lnB w="3175" cap="flat" cmpd="sng" algn="ctr">
                      <a:solidFill>
                        <a:schemeClr val="tx1">
                          <a:lumMod val="50000"/>
                          <a:lumOff val="50000"/>
                        </a:schemeClr>
                      </a:solidFill>
                      <a:prstDash val="solid"/>
                      <a:round/>
                      <a:headEnd type="none" w="med" len="med"/>
                      <a:tailEnd type="none" w="med" len="med"/>
                    </a:lnB>
                    <a:solidFill>
                      <a:schemeClr val="bg1">
                        <a:alpha val="11000"/>
                      </a:schemeClr>
                    </a:solidFill>
                  </a:tcPr>
                </a:tc>
                <a:tc>
                  <a:txBody>
                    <a:bodyPr/>
                    <a:lstStyle/>
                    <a:p>
                      <a:pPr algn="l"/>
                      <a:endParaRPr lang="en-US" sz="1600" dirty="0">
                        <a:solidFill>
                          <a:schemeClr val="tx1">
                            <a:lumMod val="75000"/>
                            <a:lumOff val="25000"/>
                          </a:schemeClr>
                        </a:solidFill>
                        <a:latin typeface="Arial" pitchFamily="34" charset="0"/>
                        <a:cs typeface="Arial" pitchFamily="34" charset="0"/>
                      </a:endParaRPr>
                    </a:p>
                  </a:txBody>
                  <a:tcPr anchor="ctr">
                    <a:lnL w="3175" cap="flat" cmpd="sng" algn="ctr">
                      <a:solidFill>
                        <a:schemeClr val="tx1">
                          <a:lumMod val="50000"/>
                          <a:lumOff val="50000"/>
                        </a:schemeClr>
                      </a:solidFill>
                      <a:prstDash val="solid"/>
                      <a:round/>
                      <a:headEnd type="none" w="med" len="med"/>
                      <a:tailEnd type="none" w="med" len="med"/>
                    </a:lnL>
                    <a:lnR w="3175" cap="flat" cmpd="sng" algn="ctr">
                      <a:solidFill>
                        <a:schemeClr val="tx1">
                          <a:lumMod val="50000"/>
                          <a:lumOff val="50000"/>
                        </a:schemeClr>
                      </a:solidFill>
                      <a:prstDash val="solid"/>
                      <a:round/>
                      <a:headEnd type="none" w="med" len="med"/>
                      <a:tailEnd type="none" w="med" len="med"/>
                    </a:lnR>
                    <a:lnT w="3175" cap="flat" cmpd="sng" algn="ctr">
                      <a:solidFill>
                        <a:schemeClr val="tx1">
                          <a:lumMod val="50000"/>
                          <a:lumOff val="50000"/>
                        </a:schemeClr>
                      </a:solidFill>
                      <a:prstDash val="solid"/>
                      <a:round/>
                      <a:headEnd type="none" w="med" len="med"/>
                      <a:tailEnd type="none" w="med" len="med"/>
                    </a:lnT>
                    <a:lnB w="3175" cap="flat" cmpd="sng" algn="ctr">
                      <a:solidFill>
                        <a:schemeClr val="tx1">
                          <a:lumMod val="50000"/>
                          <a:lumOff val="50000"/>
                        </a:schemeClr>
                      </a:solidFill>
                      <a:prstDash val="solid"/>
                      <a:round/>
                      <a:headEnd type="none" w="med" len="med"/>
                      <a:tailEnd type="none" w="med" len="med"/>
                    </a:lnB>
                    <a:solidFill>
                      <a:schemeClr val="bg1">
                        <a:alpha val="11000"/>
                      </a:schemeClr>
                    </a:solidFill>
                  </a:tcPr>
                </a:tc>
                <a:tc>
                  <a:txBody>
                    <a:bodyPr/>
                    <a:lstStyle/>
                    <a:p>
                      <a:pPr algn="l"/>
                      <a:endParaRPr lang="en-US" sz="1600" dirty="0">
                        <a:solidFill>
                          <a:schemeClr val="tx1">
                            <a:lumMod val="75000"/>
                            <a:lumOff val="25000"/>
                          </a:schemeClr>
                        </a:solidFill>
                        <a:latin typeface="Arial" pitchFamily="34" charset="0"/>
                        <a:cs typeface="Arial" pitchFamily="34" charset="0"/>
                      </a:endParaRPr>
                    </a:p>
                  </a:txBody>
                  <a:tcPr anchor="ctr">
                    <a:lnL w="3175" cap="flat" cmpd="sng" algn="ctr">
                      <a:solidFill>
                        <a:schemeClr val="tx1">
                          <a:lumMod val="50000"/>
                          <a:lumOff val="50000"/>
                        </a:schemeClr>
                      </a:solidFill>
                      <a:prstDash val="solid"/>
                      <a:round/>
                      <a:headEnd type="none" w="med" len="med"/>
                      <a:tailEnd type="none" w="med" len="med"/>
                    </a:lnL>
                    <a:lnR w="3175" cap="flat" cmpd="sng" algn="ctr">
                      <a:solidFill>
                        <a:schemeClr val="tx1">
                          <a:lumMod val="50000"/>
                          <a:lumOff val="50000"/>
                        </a:schemeClr>
                      </a:solidFill>
                      <a:prstDash val="solid"/>
                      <a:round/>
                      <a:headEnd type="none" w="med" len="med"/>
                      <a:tailEnd type="none" w="med" len="med"/>
                    </a:lnR>
                    <a:lnT w="3175" cap="flat" cmpd="sng" algn="ctr">
                      <a:solidFill>
                        <a:schemeClr val="tx1">
                          <a:lumMod val="50000"/>
                          <a:lumOff val="50000"/>
                        </a:schemeClr>
                      </a:solidFill>
                      <a:prstDash val="solid"/>
                      <a:round/>
                      <a:headEnd type="none" w="med" len="med"/>
                      <a:tailEnd type="none" w="med" len="med"/>
                    </a:lnT>
                    <a:lnB w="3175" cap="flat" cmpd="sng" algn="ctr">
                      <a:solidFill>
                        <a:schemeClr val="tx1">
                          <a:lumMod val="50000"/>
                          <a:lumOff val="50000"/>
                        </a:schemeClr>
                      </a:solidFill>
                      <a:prstDash val="solid"/>
                      <a:round/>
                      <a:headEnd type="none" w="med" len="med"/>
                      <a:tailEnd type="none" w="med" len="med"/>
                    </a:lnB>
                    <a:solidFill>
                      <a:schemeClr val="bg1">
                        <a:alpha val="11000"/>
                      </a:schemeClr>
                    </a:solidFill>
                  </a:tcPr>
                </a:tc>
                <a:tc>
                  <a:txBody>
                    <a:bodyPr/>
                    <a:lstStyle/>
                    <a:p>
                      <a:pPr algn="l"/>
                      <a:endParaRPr lang="en-US" sz="1600" dirty="0">
                        <a:solidFill>
                          <a:schemeClr val="tx1">
                            <a:lumMod val="75000"/>
                            <a:lumOff val="25000"/>
                          </a:schemeClr>
                        </a:solidFill>
                        <a:latin typeface="Arial" pitchFamily="34" charset="0"/>
                        <a:cs typeface="Arial" pitchFamily="34" charset="0"/>
                      </a:endParaRPr>
                    </a:p>
                  </a:txBody>
                  <a:tcPr anchor="ctr">
                    <a:lnL w="3175" cap="flat" cmpd="sng" algn="ctr">
                      <a:solidFill>
                        <a:schemeClr val="tx1">
                          <a:lumMod val="50000"/>
                          <a:lumOff val="50000"/>
                        </a:schemeClr>
                      </a:solidFill>
                      <a:prstDash val="solid"/>
                      <a:round/>
                      <a:headEnd type="none" w="med" len="med"/>
                      <a:tailEnd type="none" w="med" len="med"/>
                    </a:lnL>
                    <a:lnR w="3175" cap="flat" cmpd="sng" algn="ctr">
                      <a:solidFill>
                        <a:schemeClr val="tx1">
                          <a:lumMod val="50000"/>
                          <a:lumOff val="50000"/>
                        </a:schemeClr>
                      </a:solidFill>
                      <a:prstDash val="solid"/>
                      <a:round/>
                      <a:headEnd type="none" w="med" len="med"/>
                      <a:tailEnd type="none" w="med" len="med"/>
                    </a:lnR>
                    <a:lnT w="3175" cap="flat" cmpd="sng" algn="ctr">
                      <a:solidFill>
                        <a:schemeClr val="tx1">
                          <a:lumMod val="50000"/>
                          <a:lumOff val="50000"/>
                        </a:schemeClr>
                      </a:solidFill>
                      <a:prstDash val="solid"/>
                      <a:round/>
                      <a:headEnd type="none" w="med" len="med"/>
                      <a:tailEnd type="none" w="med" len="med"/>
                    </a:lnT>
                    <a:lnB w="3175" cap="flat" cmpd="sng" algn="ctr">
                      <a:solidFill>
                        <a:schemeClr val="tx1">
                          <a:lumMod val="50000"/>
                          <a:lumOff val="50000"/>
                        </a:schemeClr>
                      </a:solidFill>
                      <a:prstDash val="solid"/>
                      <a:round/>
                      <a:headEnd type="none" w="med" len="med"/>
                      <a:tailEnd type="none" w="med" len="med"/>
                    </a:lnB>
                    <a:solidFill>
                      <a:schemeClr val="bg1">
                        <a:alpha val="11000"/>
                      </a:schemeClr>
                    </a:solidFill>
                  </a:tcPr>
                </a:tc>
                <a:tc>
                  <a:txBody>
                    <a:bodyPr/>
                    <a:lstStyle/>
                    <a:p>
                      <a:pPr algn="l"/>
                      <a:endParaRPr lang="en-US" sz="1600" dirty="0">
                        <a:solidFill>
                          <a:schemeClr val="tx1">
                            <a:lumMod val="75000"/>
                            <a:lumOff val="25000"/>
                          </a:schemeClr>
                        </a:solidFill>
                        <a:latin typeface="Arial" pitchFamily="34" charset="0"/>
                        <a:cs typeface="Arial" pitchFamily="34" charset="0"/>
                      </a:endParaRPr>
                    </a:p>
                  </a:txBody>
                  <a:tcPr anchor="ctr">
                    <a:lnL w="3175" cap="flat" cmpd="sng" algn="ctr">
                      <a:solidFill>
                        <a:schemeClr val="tx1">
                          <a:lumMod val="50000"/>
                          <a:lumOff val="50000"/>
                        </a:schemeClr>
                      </a:solidFill>
                      <a:prstDash val="solid"/>
                      <a:round/>
                      <a:headEnd type="none" w="med" len="med"/>
                      <a:tailEnd type="none" w="med" len="med"/>
                    </a:lnL>
                    <a:lnR w="3175" cap="flat" cmpd="sng" algn="ctr">
                      <a:solidFill>
                        <a:schemeClr val="tx1">
                          <a:lumMod val="50000"/>
                          <a:lumOff val="50000"/>
                        </a:schemeClr>
                      </a:solidFill>
                      <a:prstDash val="solid"/>
                      <a:round/>
                      <a:headEnd type="none" w="med" len="med"/>
                      <a:tailEnd type="none" w="med" len="med"/>
                    </a:lnR>
                    <a:lnT w="3175" cap="flat" cmpd="sng" algn="ctr">
                      <a:solidFill>
                        <a:schemeClr val="tx1">
                          <a:lumMod val="50000"/>
                          <a:lumOff val="50000"/>
                        </a:schemeClr>
                      </a:solidFill>
                      <a:prstDash val="solid"/>
                      <a:round/>
                      <a:headEnd type="none" w="med" len="med"/>
                      <a:tailEnd type="none" w="med" len="med"/>
                    </a:lnT>
                    <a:lnB w="3175" cap="flat" cmpd="sng" algn="ctr">
                      <a:solidFill>
                        <a:schemeClr val="tx1">
                          <a:lumMod val="50000"/>
                          <a:lumOff val="50000"/>
                        </a:schemeClr>
                      </a:solidFill>
                      <a:prstDash val="solid"/>
                      <a:round/>
                      <a:headEnd type="none" w="med" len="med"/>
                      <a:tailEnd type="none" w="med" len="med"/>
                    </a:lnB>
                    <a:solidFill>
                      <a:schemeClr val="bg1">
                        <a:alpha val="11000"/>
                      </a:schemeClr>
                    </a:solidFill>
                  </a:tcPr>
                </a:tc>
                <a:tc>
                  <a:txBody>
                    <a:bodyPr/>
                    <a:lstStyle/>
                    <a:p>
                      <a:pPr algn="l"/>
                      <a:endParaRPr lang="en-US" sz="1600" dirty="0">
                        <a:solidFill>
                          <a:schemeClr val="tx1">
                            <a:lumMod val="75000"/>
                            <a:lumOff val="25000"/>
                          </a:schemeClr>
                        </a:solidFill>
                        <a:latin typeface="Arial" pitchFamily="34" charset="0"/>
                        <a:cs typeface="Arial" pitchFamily="34" charset="0"/>
                      </a:endParaRPr>
                    </a:p>
                  </a:txBody>
                  <a:tcPr anchor="ctr">
                    <a:lnL w="3175" cap="flat" cmpd="sng" algn="ctr">
                      <a:solidFill>
                        <a:schemeClr val="tx1">
                          <a:lumMod val="50000"/>
                          <a:lumOff val="50000"/>
                        </a:schemeClr>
                      </a:solidFill>
                      <a:prstDash val="solid"/>
                      <a:round/>
                      <a:headEnd type="none" w="med" len="med"/>
                      <a:tailEnd type="none" w="med" len="med"/>
                    </a:lnL>
                    <a:lnR w="3175" cap="flat" cmpd="sng" algn="ctr">
                      <a:solidFill>
                        <a:schemeClr val="tx1">
                          <a:lumMod val="50000"/>
                          <a:lumOff val="50000"/>
                        </a:schemeClr>
                      </a:solidFill>
                      <a:prstDash val="solid"/>
                      <a:round/>
                      <a:headEnd type="none" w="med" len="med"/>
                      <a:tailEnd type="none" w="med" len="med"/>
                    </a:lnR>
                    <a:lnT w="3175" cap="flat" cmpd="sng" algn="ctr">
                      <a:solidFill>
                        <a:schemeClr val="tx1">
                          <a:lumMod val="50000"/>
                          <a:lumOff val="50000"/>
                        </a:schemeClr>
                      </a:solidFill>
                      <a:prstDash val="solid"/>
                      <a:round/>
                      <a:headEnd type="none" w="med" len="med"/>
                      <a:tailEnd type="none" w="med" len="med"/>
                    </a:lnT>
                    <a:lnB w="3175" cap="flat" cmpd="sng" algn="ctr">
                      <a:solidFill>
                        <a:schemeClr val="tx1">
                          <a:lumMod val="50000"/>
                          <a:lumOff val="50000"/>
                        </a:schemeClr>
                      </a:solidFill>
                      <a:prstDash val="solid"/>
                      <a:round/>
                      <a:headEnd type="none" w="med" len="med"/>
                      <a:tailEnd type="none" w="med" len="med"/>
                    </a:lnB>
                    <a:solidFill>
                      <a:schemeClr val="bg1">
                        <a:alpha val="11000"/>
                      </a:schemeClr>
                    </a:solidFill>
                  </a:tcPr>
                </a:tc>
                <a:tc>
                  <a:txBody>
                    <a:bodyPr/>
                    <a:lstStyle/>
                    <a:p>
                      <a:pPr algn="l"/>
                      <a:endParaRPr lang="en-US" sz="1600" dirty="0">
                        <a:solidFill>
                          <a:schemeClr val="tx1">
                            <a:lumMod val="75000"/>
                            <a:lumOff val="25000"/>
                          </a:schemeClr>
                        </a:solidFill>
                        <a:latin typeface="Arial" pitchFamily="34" charset="0"/>
                        <a:cs typeface="Arial" pitchFamily="34" charset="0"/>
                      </a:endParaRPr>
                    </a:p>
                  </a:txBody>
                  <a:tcPr anchor="ctr">
                    <a:lnL w="3175" cap="flat" cmpd="sng" algn="ctr">
                      <a:solidFill>
                        <a:schemeClr val="tx1">
                          <a:lumMod val="50000"/>
                          <a:lumOff val="50000"/>
                        </a:schemeClr>
                      </a:solidFill>
                      <a:prstDash val="solid"/>
                      <a:round/>
                      <a:headEnd type="none" w="med" len="med"/>
                      <a:tailEnd type="none" w="med" len="med"/>
                    </a:lnL>
                    <a:lnR w="3175" cap="flat" cmpd="sng" algn="ctr">
                      <a:solidFill>
                        <a:schemeClr val="tx1">
                          <a:lumMod val="50000"/>
                          <a:lumOff val="50000"/>
                        </a:schemeClr>
                      </a:solidFill>
                      <a:prstDash val="solid"/>
                      <a:round/>
                      <a:headEnd type="none" w="med" len="med"/>
                      <a:tailEnd type="none" w="med" len="med"/>
                    </a:lnR>
                    <a:lnT w="3175" cap="flat" cmpd="sng" algn="ctr">
                      <a:solidFill>
                        <a:schemeClr val="tx1">
                          <a:lumMod val="50000"/>
                          <a:lumOff val="50000"/>
                        </a:schemeClr>
                      </a:solidFill>
                      <a:prstDash val="solid"/>
                      <a:round/>
                      <a:headEnd type="none" w="med" len="med"/>
                      <a:tailEnd type="none" w="med" len="med"/>
                    </a:lnT>
                    <a:lnB w="3175" cap="flat" cmpd="sng" algn="ctr">
                      <a:solidFill>
                        <a:schemeClr val="tx1">
                          <a:lumMod val="50000"/>
                          <a:lumOff val="50000"/>
                        </a:schemeClr>
                      </a:solidFill>
                      <a:prstDash val="solid"/>
                      <a:round/>
                      <a:headEnd type="none" w="med" len="med"/>
                      <a:tailEnd type="none" w="med" len="med"/>
                    </a:lnB>
                    <a:solidFill>
                      <a:schemeClr val="bg1">
                        <a:alpha val="11000"/>
                      </a:schemeClr>
                    </a:solidFill>
                  </a:tcPr>
                </a:tc>
                <a:tc>
                  <a:txBody>
                    <a:bodyPr/>
                    <a:lstStyle/>
                    <a:p>
                      <a:pPr algn="l"/>
                      <a:endParaRPr lang="en-US" sz="1600" dirty="0">
                        <a:solidFill>
                          <a:schemeClr val="tx1">
                            <a:lumMod val="75000"/>
                            <a:lumOff val="25000"/>
                          </a:schemeClr>
                        </a:solidFill>
                        <a:latin typeface="Arial" pitchFamily="34" charset="0"/>
                        <a:cs typeface="Arial" pitchFamily="34" charset="0"/>
                      </a:endParaRPr>
                    </a:p>
                  </a:txBody>
                  <a:tcPr anchor="ctr">
                    <a:lnL w="3175" cap="flat" cmpd="sng" algn="ctr">
                      <a:solidFill>
                        <a:schemeClr val="tx1">
                          <a:lumMod val="50000"/>
                          <a:lumOff val="50000"/>
                        </a:schemeClr>
                      </a:solidFill>
                      <a:prstDash val="solid"/>
                      <a:round/>
                      <a:headEnd type="none" w="med" len="med"/>
                      <a:tailEnd type="none" w="med" len="med"/>
                    </a:lnL>
                    <a:lnR w="3175" cap="flat" cmpd="sng" algn="ctr">
                      <a:solidFill>
                        <a:schemeClr val="tx1">
                          <a:lumMod val="50000"/>
                          <a:lumOff val="50000"/>
                        </a:schemeClr>
                      </a:solidFill>
                      <a:prstDash val="solid"/>
                      <a:round/>
                      <a:headEnd type="none" w="med" len="med"/>
                      <a:tailEnd type="none" w="med" len="med"/>
                    </a:lnR>
                    <a:lnT w="3175" cap="flat" cmpd="sng" algn="ctr">
                      <a:solidFill>
                        <a:schemeClr val="tx1">
                          <a:lumMod val="50000"/>
                          <a:lumOff val="50000"/>
                        </a:schemeClr>
                      </a:solidFill>
                      <a:prstDash val="solid"/>
                      <a:round/>
                      <a:headEnd type="none" w="med" len="med"/>
                      <a:tailEnd type="none" w="med" len="med"/>
                    </a:lnT>
                    <a:lnB w="3175" cap="flat" cmpd="sng" algn="ctr">
                      <a:solidFill>
                        <a:schemeClr val="tx1">
                          <a:lumMod val="50000"/>
                          <a:lumOff val="50000"/>
                        </a:schemeClr>
                      </a:solidFill>
                      <a:prstDash val="solid"/>
                      <a:round/>
                      <a:headEnd type="none" w="med" len="med"/>
                      <a:tailEnd type="none" w="med" len="med"/>
                    </a:lnB>
                    <a:solidFill>
                      <a:schemeClr val="bg1">
                        <a:alpha val="11000"/>
                      </a:schemeClr>
                    </a:solidFill>
                  </a:tcPr>
                </a:tc>
                <a:tc>
                  <a:txBody>
                    <a:bodyPr/>
                    <a:lstStyle/>
                    <a:p>
                      <a:pPr algn="l"/>
                      <a:endParaRPr lang="en-US" sz="1600" dirty="0">
                        <a:solidFill>
                          <a:schemeClr val="tx1">
                            <a:lumMod val="75000"/>
                            <a:lumOff val="25000"/>
                          </a:schemeClr>
                        </a:solidFill>
                        <a:latin typeface="Arial" pitchFamily="34" charset="0"/>
                        <a:cs typeface="Arial" pitchFamily="34" charset="0"/>
                      </a:endParaRPr>
                    </a:p>
                  </a:txBody>
                  <a:tcPr anchor="ctr">
                    <a:lnL w="3175" cap="flat" cmpd="sng" algn="ctr">
                      <a:solidFill>
                        <a:schemeClr val="tx1">
                          <a:lumMod val="50000"/>
                          <a:lumOff val="50000"/>
                        </a:schemeClr>
                      </a:solidFill>
                      <a:prstDash val="solid"/>
                      <a:round/>
                      <a:headEnd type="none" w="med" len="med"/>
                      <a:tailEnd type="none" w="med" len="med"/>
                    </a:lnL>
                    <a:lnR w="3175" cap="flat" cmpd="sng" algn="ctr">
                      <a:solidFill>
                        <a:schemeClr val="tx1">
                          <a:lumMod val="50000"/>
                          <a:lumOff val="50000"/>
                        </a:schemeClr>
                      </a:solidFill>
                      <a:prstDash val="solid"/>
                      <a:round/>
                      <a:headEnd type="none" w="med" len="med"/>
                      <a:tailEnd type="none" w="med" len="med"/>
                    </a:lnR>
                    <a:lnT w="3175" cap="flat" cmpd="sng" algn="ctr">
                      <a:solidFill>
                        <a:schemeClr val="tx1">
                          <a:lumMod val="50000"/>
                          <a:lumOff val="50000"/>
                        </a:schemeClr>
                      </a:solidFill>
                      <a:prstDash val="solid"/>
                      <a:round/>
                      <a:headEnd type="none" w="med" len="med"/>
                      <a:tailEnd type="none" w="med" len="med"/>
                    </a:lnT>
                    <a:lnB w="3175" cap="flat" cmpd="sng" algn="ctr">
                      <a:solidFill>
                        <a:schemeClr val="tx1">
                          <a:lumMod val="50000"/>
                          <a:lumOff val="50000"/>
                        </a:schemeClr>
                      </a:solidFill>
                      <a:prstDash val="solid"/>
                      <a:round/>
                      <a:headEnd type="none" w="med" len="med"/>
                      <a:tailEnd type="none" w="med" len="med"/>
                    </a:lnB>
                    <a:solidFill>
                      <a:schemeClr val="bg1">
                        <a:alpha val="11000"/>
                      </a:schemeClr>
                    </a:solidFill>
                  </a:tcPr>
                </a:tc>
                <a:tc>
                  <a:txBody>
                    <a:bodyPr/>
                    <a:lstStyle/>
                    <a:p>
                      <a:pPr algn="l"/>
                      <a:endParaRPr lang="en-US" sz="1600" dirty="0">
                        <a:solidFill>
                          <a:schemeClr val="tx1">
                            <a:lumMod val="75000"/>
                            <a:lumOff val="25000"/>
                          </a:schemeClr>
                        </a:solidFill>
                        <a:latin typeface="Arial" pitchFamily="34" charset="0"/>
                        <a:cs typeface="Arial" pitchFamily="34" charset="0"/>
                      </a:endParaRPr>
                    </a:p>
                  </a:txBody>
                  <a:tcPr anchor="ctr">
                    <a:lnL w="3175" cap="flat" cmpd="sng" algn="ctr">
                      <a:solidFill>
                        <a:schemeClr val="tx1">
                          <a:lumMod val="50000"/>
                          <a:lumOff val="50000"/>
                        </a:schemeClr>
                      </a:solidFill>
                      <a:prstDash val="solid"/>
                      <a:round/>
                      <a:headEnd type="none" w="med" len="med"/>
                      <a:tailEnd type="none" w="med" len="med"/>
                    </a:lnL>
                    <a:lnR w="3175" cap="flat" cmpd="sng" algn="ctr">
                      <a:solidFill>
                        <a:schemeClr val="tx1">
                          <a:lumMod val="50000"/>
                          <a:lumOff val="50000"/>
                        </a:schemeClr>
                      </a:solidFill>
                      <a:prstDash val="solid"/>
                      <a:round/>
                      <a:headEnd type="none" w="med" len="med"/>
                      <a:tailEnd type="none" w="med" len="med"/>
                    </a:lnR>
                    <a:lnT w="3175" cap="flat" cmpd="sng" algn="ctr">
                      <a:solidFill>
                        <a:schemeClr val="tx1">
                          <a:lumMod val="50000"/>
                          <a:lumOff val="50000"/>
                        </a:schemeClr>
                      </a:solidFill>
                      <a:prstDash val="solid"/>
                      <a:round/>
                      <a:headEnd type="none" w="med" len="med"/>
                      <a:tailEnd type="none" w="med" len="med"/>
                    </a:lnT>
                    <a:lnB w="3175" cap="flat" cmpd="sng" algn="ctr">
                      <a:solidFill>
                        <a:schemeClr val="tx1">
                          <a:lumMod val="50000"/>
                          <a:lumOff val="50000"/>
                        </a:schemeClr>
                      </a:solidFill>
                      <a:prstDash val="solid"/>
                      <a:round/>
                      <a:headEnd type="none" w="med" len="med"/>
                      <a:tailEnd type="none" w="med" len="med"/>
                    </a:lnB>
                    <a:solidFill>
                      <a:schemeClr val="bg1">
                        <a:alpha val="11000"/>
                      </a:schemeClr>
                    </a:solidFill>
                  </a:tcPr>
                </a:tc>
                <a:tc>
                  <a:txBody>
                    <a:bodyPr/>
                    <a:lstStyle/>
                    <a:p>
                      <a:pPr algn="l"/>
                      <a:endParaRPr lang="en-US" sz="1600" dirty="0">
                        <a:solidFill>
                          <a:schemeClr val="tx1">
                            <a:lumMod val="75000"/>
                            <a:lumOff val="25000"/>
                          </a:schemeClr>
                        </a:solidFill>
                        <a:latin typeface="Arial" pitchFamily="34" charset="0"/>
                        <a:cs typeface="Arial" pitchFamily="34" charset="0"/>
                      </a:endParaRPr>
                    </a:p>
                  </a:txBody>
                  <a:tcPr anchor="ctr">
                    <a:lnL w="3175" cap="flat" cmpd="sng" algn="ctr">
                      <a:solidFill>
                        <a:schemeClr val="tx1">
                          <a:lumMod val="50000"/>
                          <a:lumOff val="50000"/>
                        </a:schemeClr>
                      </a:solidFill>
                      <a:prstDash val="solid"/>
                      <a:round/>
                      <a:headEnd type="none" w="med" len="med"/>
                      <a:tailEnd type="none" w="med" len="med"/>
                    </a:lnL>
                    <a:lnR w="3175" cap="flat" cmpd="sng" algn="ctr">
                      <a:solidFill>
                        <a:schemeClr val="tx1">
                          <a:lumMod val="50000"/>
                          <a:lumOff val="50000"/>
                        </a:schemeClr>
                      </a:solidFill>
                      <a:prstDash val="solid"/>
                      <a:round/>
                      <a:headEnd type="none" w="med" len="med"/>
                      <a:tailEnd type="none" w="med" len="med"/>
                    </a:lnR>
                    <a:lnT w="3175" cap="flat" cmpd="sng" algn="ctr">
                      <a:solidFill>
                        <a:schemeClr val="tx1">
                          <a:lumMod val="50000"/>
                          <a:lumOff val="50000"/>
                        </a:schemeClr>
                      </a:solidFill>
                      <a:prstDash val="solid"/>
                      <a:round/>
                      <a:headEnd type="none" w="med" len="med"/>
                      <a:tailEnd type="none" w="med" len="med"/>
                    </a:lnT>
                    <a:lnB w="3175" cap="flat" cmpd="sng" algn="ctr">
                      <a:solidFill>
                        <a:schemeClr val="tx1">
                          <a:lumMod val="50000"/>
                          <a:lumOff val="50000"/>
                        </a:schemeClr>
                      </a:solidFill>
                      <a:prstDash val="solid"/>
                      <a:round/>
                      <a:headEnd type="none" w="med" len="med"/>
                      <a:tailEnd type="none" w="med" len="med"/>
                    </a:lnB>
                    <a:solidFill>
                      <a:schemeClr val="bg1">
                        <a:alpha val="11000"/>
                      </a:schemeClr>
                    </a:solidFill>
                  </a:tcPr>
                </a:tc>
                <a:extLst>
                  <a:ext uri="{0D108BD9-81ED-4DB2-BD59-A6C34878D82A}">
                    <a16:rowId xmlns:a16="http://schemas.microsoft.com/office/drawing/2014/main" val="10002"/>
                  </a:ext>
                </a:extLst>
              </a:tr>
              <a:tr h="480344">
                <a:tc>
                  <a:txBody>
                    <a:bodyPr/>
                    <a:lstStyle/>
                    <a:p>
                      <a:pPr algn="l"/>
                      <a:r>
                        <a:rPr lang="en-US" sz="1600" dirty="0">
                          <a:solidFill>
                            <a:schemeClr val="tx1">
                              <a:lumMod val="75000"/>
                              <a:lumOff val="25000"/>
                            </a:schemeClr>
                          </a:solidFill>
                          <a:latin typeface="Arial" pitchFamily="34" charset="0"/>
                          <a:cs typeface="Arial" pitchFamily="34" charset="0"/>
                        </a:rPr>
                        <a:t>Task 2</a:t>
                      </a:r>
                    </a:p>
                  </a:txBody>
                  <a:tcPr marL="182880" anchor="ctr">
                    <a:lnL w="3175" cap="flat" cmpd="sng" algn="ctr">
                      <a:solidFill>
                        <a:schemeClr val="tx1">
                          <a:lumMod val="50000"/>
                          <a:lumOff val="50000"/>
                        </a:schemeClr>
                      </a:solidFill>
                      <a:prstDash val="solid"/>
                      <a:round/>
                      <a:headEnd type="none" w="med" len="med"/>
                      <a:tailEnd type="none" w="med" len="med"/>
                    </a:lnL>
                    <a:lnR w="3175" cap="flat" cmpd="sng" algn="ctr">
                      <a:solidFill>
                        <a:schemeClr val="tx1">
                          <a:lumMod val="50000"/>
                          <a:lumOff val="50000"/>
                        </a:schemeClr>
                      </a:solidFill>
                      <a:prstDash val="solid"/>
                      <a:round/>
                      <a:headEnd type="none" w="med" len="med"/>
                      <a:tailEnd type="none" w="med" len="med"/>
                    </a:lnR>
                    <a:lnT w="3175" cap="flat" cmpd="sng" algn="ctr">
                      <a:solidFill>
                        <a:schemeClr val="tx1">
                          <a:lumMod val="50000"/>
                          <a:lumOff val="50000"/>
                        </a:schemeClr>
                      </a:solidFill>
                      <a:prstDash val="solid"/>
                      <a:round/>
                      <a:headEnd type="none" w="med" len="med"/>
                      <a:tailEnd type="none" w="med" len="med"/>
                    </a:lnT>
                    <a:lnB w="3175"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endParaRPr lang="en-US" sz="1600" dirty="0">
                        <a:solidFill>
                          <a:schemeClr val="tx1">
                            <a:lumMod val="75000"/>
                            <a:lumOff val="25000"/>
                          </a:schemeClr>
                        </a:solidFill>
                        <a:latin typeface="Arial" pitchFamily="34" charset="0"/>
                        <a:cs typeface="Arial" pitchFamily="34" charset="0"/>
                      </a:endParaRPr>
                    </a:p>
                  </a:txBody>
                  <a:tcPr anchor="ctr">
                    <a:lnL w="3175" cap="flat" cmpd="sng" algn="ctr">
                      <a:solidFill>
                        <a:schemeClr val="tx1">
                          <a:lumMod val="50000"/>
                          <a:lumOff val="50000"/>
                        </a:schemeClr>
                      </a:solidFill>
                      <a:prstDash val="solid"/>
                      <a:round/>
                      <a:headEnd type="none" w="med" len="med"/>
                      <a:tailEnd type="none" w="med" len="med"/>
                    </a:lnL>
                    <a:lnR w="3175" cap="flat" cmpd="sng" algn="ctr">
                      <a:solidFill>
                        <a:schemeClr val="tx1">
                          <a:lumMod val="50000"/>
                          <a:lumOff val="50000"/>
                        </a:schemeClr>
                      </a:solidFill>
                      <a:prstDash val="solid"/>
                      <a:round/>
                      <a:headEnd type="none" w="med" len="med"/>
                      <a:tailEnd type="none" w="med" len="med"/>
                    </a:lnR>
                    <a:lnT w="3175" cap="flat" cmpd="sng" algn="ctr">
                      <a:solidFill>
                        <a:schemeClr val="tx1">
                          <a:lumMod val="50000"/>
                          <a:lumOff val="50000"/>
                        </a:schemeClr>
                      </a:solidFill>
                      <a:prstDash val="solid"/>
                      <a:round/>
                      <a:headEnd type="none" w="med" len="med"/>
                      <a:tailEnd type="none" w="med" len="med"/>
                    </a:lnT>
                    <a:lnB w="3175" cap="flat" cmpd="sng" algn="ctr">
                      <a:solidFill>
                        <a:schemeClr val="tx1">
                          <a:lumMod val="50000"/>
                          <a:lumOff val="50000"/>
                        </a:schemeClr>
                      </a:solidFill>
                      <a:prstDash val="solid"/>
                      <a:round/>
                      <a:headEnd type="none" w="med" len="med"/>
                      <a:tailEnd type="none" w="med" len="med"/>
                    </a:lnB>
                    <a:solidFill>
                      <a:schemeClr val="bg1">
                        <a:alpha val="11000"/>
                      </a:schemeClr>
                    </a:solidFill>
                  </a:tcPr>
                </a:tc>
                <a:tc>
                  <a:txBody>
                    <a:bodyPr/>
                    <a:lstStyle/>
                    <a:p>
                      <a:pPr algn="l"/>
                      <a:endParaRPr lang="en-US" sz="1600" dirty="0">
                        <a:solidFill>
                          <a:schemeClr val="tx1">
                            <a:lumMod val="75000"/>
                            <a:lumOff val="25000"/>
                          </a:schemeClr>
                        </a:solidFill>
                        <a:latin typeface="Arial" pitchFamily="34" charset="0"/>
                        <a:cs typeface="Arial" pitchFamily="34" charset="0"/>
                      </a:endParaRPr>
                    </a:p>
                  </a:txBody>
                  <a:tcPr anchor="ctr">
                    <a:lnL w="3175" cap="flat" cmpd="sng" algn="ctr">
                      <a:solidFill>
                        <a:schemeClr val="tx1">
                          <a:lumMod val="50000"/>
                          <a:lumOff val="50000"/>
                        </a:schemeClr>
                      </a:solidFill>
                      <a:prstDash val="solid"/>
                      <a:round/>
                      <a:headEnd type="none" w="med" len="med"/>
                      <a:tailEnd type="none" w="med" len="med"/>
                    </a:lnL>
                    <a:lnR w="3175" cap="flat" cmpd="sng" algn="ctr">
                      <a:solidFill>
                        <a:schemeClr val="tx1">
                          <a:lumMod val="50000"/>
                          <a:lumOff val="50000"/>
                        </a:schemeClr>
                      </a:solidFill>
                      <a:prstDash val="solid"/>
                      <a:round/>
                      <a:headEnd type="none" w="med" len="med"/>
                      <a:tailEnd type="none" w="med" len="med"/>
                    </a:lnR>
                    <a:lnT w="3175" cap="flat" cmpd="sng" algn="ctr">
                      <a:solidFill>
                        <a:schemeClr val="tx1">
                          <a:lumMod val="50000"/>
                          <a:lumOff val="50000"/>
                        </a:schemeClr>
                      </a:solidFill>
                      <a:prstDash val="solid"/>
                      <a:round/>
                      <a:headEnd type="none" w="med" len="med"/>
                      <a:tailEnd type="none" w="med" len="med"/>
                    </a:lnT>
                    <a:lnB w="3175" cap="flat" cmpd="sng" algn="ctr">
                      <a:solidFill>
                        <a:schemeClr val="tx1">
                          <a:lumMod val="50000"/>
                          <a:lumOff val="50000"/>
                        </a:schemeClr>
                      </a:solidFill>
                      <a:prstDash val="solid"/>
                      <a:round/>
                      <a:headEnd type="none" w="med" len="med"/>
                      <a:tailEnd type="none" w="med" len="med"/>
                    </a:lnB>
                    <a:solidFill>
                      <a:schemeClr val="bg1">
                        <a:alpha val="11000"/>
                      </a:schemeClr>
                    </a:solidFill>
                  </a:tcPr>
                </a:tc>
                <a:tc>
                  <a:txBody>
                    <a:bodyPr/>
                    <a:lstStyle/>
                    <a:p>
                      <a:pPr algn="l"/>
                      <a:endParaRPr lang="en-US" sz="1600" dirty="0">
                        <a:solidFill>
                          <a:schemeClr val="tx1">
                            <a:lumMod val="75000"/>
                            <a:lumOff val="25000"/>
                          </a:schemeClr>
                        </a:solidFill>
                        <a:latin typeface="Arial" pitchFamily="34" charset="0"/>
                        <a:cs typeface="Arial" pitchFamily="34" charset="0"/>
                      </a:endParaRPr>
                    </a:p>
                  </a:txBody>
                  <a:tcPr anchor="ctr">
                    <a:lnL w="3175" cap="flat" cmpd="sng" algn="ctr">
                      <a:solidFill>
                        <a:schemeClr val="tx1">
                          <a:lumMod val="50000"/>
                          <a:lumOff val="50000"/>
                        </a:schemeClr>
                      </a:solidFill>
                      <a:prstDash val="solid"/>
                      <a:round/>
                      <a:headEnd type="none" w="med" len="med"/>
                      <a:tailEnd type="none" w="med" len="med"/>
                    </a:lnL>
                    <a:lnR w="3175" cap="flat" cmpd="sng" algn="ctr">
                      <a:solidFill>
                        <a:schemeClr val="tx1">
                          <a:lumMod val="50000"/>
                          <a:lumOff val="50000"/>
                        </a:schemeClr>
                      </a:solidFill>
                      <a:prstDash val="solid"/>
                      <a:round/>
                      <a:headEnd type="none" w="med" len="med"/>
                      <a:tailEnd type="none" w="med" len="med"/>
                    </a:lnR>
                    <a:lnT w="3175" cap="flat" cmpd="sng" algn="ctr">
                      <a:solidFill>
                        <a:schemeClr val="tx1">
                          <a:lumMod val="50000"/>
                          <a:lumOff val="50000"/>
                        </a:schemeClr>
                      </a:solidFill>
                      <a:prstDash val="solid"/>
                      <a:round/>
                      <a:headEnd type="none" w="med" len="med"/>
                      <a:tailEnd type="none" w="med" len="med"/>
                    </a:lnT>
                    <a:lnB w="3175" cap="flat" cmpd="sng" algn="ctr">
                      <a:solidFill>
                        <a:schemeClr val="tx1">
                          <a:lumMod val="50000"/>
                          <a:lumOff val="50000"/>
                        </a:schemeClr>
                      </a:solidFill>
                      <a:prstDash val="solid"/>
                      <a:round/>
                      <a:headEnd type="none" w="med" len="med"/>
                      <a:tailEnd type="none" w="med" len="med"/>
                    </a:lnB>
                    <a:solidFill>
                      <a:schemeClr val="bg1">
                        <a:alpha val="11000"/>
                      </a:schemeClr>
                    </a:solidFill>
                  </a:tcPr>
                </a:tc>
                <a:tc>
                  <a:txBody>
                    <a:bodyPr/>
                    <a:lstStyle/>
                    <a:p>
                      <a:pPr algn="l"/>
                      <a:endParaRPr lang="en-US" sz="1600" dirty="0">
                        <a:solidFill>
                          <a:schemeClr val="tx1">
                            <a:lumMod val="75000"/>
                            <a:lumOff val="25000"/>
                          </a:schemeClr>
                        </a:solidFill>
                        <a:latin typeface="Arial" pitchFamily="34" charset="0"/>
                        <a:cs typeface="Arial" pitchFamily="34" charset="0"/>
                      </a:endParaRPr>
                    </a:p>
                  </a:txBody>
                  <a:tcPr anchor="ctr">
                    <a:lnL w="3175" cap="flat" cmpd="sng" algn="ctr">
                      <a:solidFill>
                        <a:schemeClr val="tx1">
                          <a:lumMod val="50000"/>
                          <a:lumOff val="50000"/>
                        </a:schemeClr>
                      </a:solidFill>
                      <a:prstDash val="solid"/>
                      <a:round/>
                      <a:headEnd type="none" w="med" len="med"/>
                      <a:tailEnd type="none" w="med" len="med"/>
                    </a:lnL>
                    <a:lnR w="3175" cap="flat" cmpd="sng" algn="ctr">
                      <a:solidFill>
                        <a:schemeClr val="tx1">
                          <a:lumMod val="50000"/>
                          <a:lumOff val="50000"/>
                        </a:schemeClr>
                      </a:solidFill>
                      <a:prstDash val="solid"/>
                      <a:round/>
                      <a:headEnd type="none" w="med" len="med"/>
                      <a:tailEnd type="none" w="med" len="med"/>
                    </a:lnR>
                    <a:lnT w="3175" cap="flat" cmpd="sng" algn="ctr">
                      <a:solidFill>
                        <a:schemeClr val="tx1">
                          <a:lumMod val="50000"/>
                          <a:lumOff val="50000"/>
                        </a:schemeClr>
                      </a:solidFill>
                      <a:prstDash val="solid"/>
                      <a:round/>
                      <a:headEnd type="none" w="med" len="med"/>
                      <a:tailEnd type="none" w="med" len="med"/>
                    </a:lnT>
                    <a:lnB w="3175" cap="flat" cmpd="sng" algn="ctr">
                      <a:solidFill>
                        <a:schemeClr val="tx1">
                          <a:lumMod val="50000"/>
                          <a:lumOff val="50000"/>
                        </a:schemeClr>
                      </a:solidFill>
                      <a:prstDash val="solid"/>
                      <a:round/>
                      <a:headEnd type="none" w="med" len="med"/>
                      <a:tailEnd type="none" w="med" len="med"/>
                    </a:lnB>
                    <a:solidFill>
                      <a:schemeClr val="bg1">
                        <a:alpha val="11000"/>
                      </a:schemeClr>
                    </a:solidFill>
                  </a:tcPr>
                </a:tc>
                <a:tc>
                  <a:txBody>
                    <a:bodyPr/>
                    <a:lstStyle/>
                    <a:p>
                      <a:pPr algn="l"/>
                      <a:endParaRPr lang="en-US" sz="1600" dirty="0">
                        <a:solidFill>
                          <a:schemeClr val="tx1">
                            <a:lumMod val="75000"/>
                            <a:lumOff val="25000"/>
                          </a:schemeClr>
                        </a:solidFill>
                        <a:latin typeface="Arial" pitchFamily="34" charset="0"/>
                        <a:cs typeface="Arial" pitchFamily="34" charset="0"/>
                      </a:endParaRPr>
                    </a:p>
                  </a:txBody>
                  <a:tcPr anchor="ctr">
                    <a:lnL w="3175" cap="flat" cmpd="sng" algn="ctr">
                      <a:solidFill>
                        <a:schemeClr val="tx1">
                          <a:lumMod val="50000"/>
                          <a:lumOff val="50000"/>
                        </a:schemeClr>
                      </a:solidFill>
                      <a:prstDash val="solid"/>
                      <a:round/>
                      <a:headEnd type="none" w="med" len="med"/>
                      <a:tailEnd type="none" w="med" len="med"/>
                    </a:lnL>
                    <a:lnR w="3175" cap="flat" cmpd="sng" algn="ctr">
                      <a:solidFill>
                        <a:schemeClr val="tx1">
                          <a:lumMod val="50000"/>
                          <a:lumOff val="50000"/>
                        </a:schemeClr>
                      </a:solidFill>
                      <a:prstDash val="solid"/>
                      <a:round/>
                      <a:headEnd type="none" w="med" len="med"/>
                      <a:tailEnd type="none" w="med" len="med"/>
                    </a:lnR>
                    <a:lnT w="3175" cap="flat" cmpd="sng" algn="ctr">
                      <a:solidFill>
                        <a:schemeClr val="tx1">
                          <a:lumMod val="50000"/>
                          <a:lumOff val="50000"/>
                        </a:schemeClr>
                      </a:solidFill>
                      <a:prstDash val="solid"/>
                      <a:round/>
                      <a:headEnd type="none" w="med" len="med"/>
                      <a:tailEnd type="none" w="med" len="med"/>
                    </a:lnT>
                    <a:lnB w="3175" cap="flat" cmpd="sng" algn="ctr">
                      <a:solidFill>
                        <a:schemeClr val="tx1">
                          <a:lumMod val="50000"/>
                          <a:lumOff val="50000"/>
                        </a:schemeClr>
                      </a:solidFill>
                      <a:prstDash val="solid"/>
                      <a:round/>
                      <a:headEnd type="none" w="med" len="med"/>
                      <a:tailEnd type="none" w="med" len="med"/>
                    </a:lnB>
                    <a:solidFill>
                      <a:schemeClr val="bg1">
                        <a:alpha val="11000"/>
                      </a:schemeClr>
                    </a:solidFill>
                  </a:tcPr>
                </a:tc>
                <a:tc>
                  <a:txBody>
                    <a:bodyPr/>
                    <a:lstStyle/>
                    <a:p>
                      <a:pPr algn="l"/>
                      <a:endParaRPr lang="en-US" sz="1600" dirty="0">
                        <a:solidFill>
                          <a:schemeClr val="tx1">
                            <a:lumMod val="75000"/>
                            <a:lumOff val="25000"/>
                          </a:schemeClr>
                        </a:solidFill>
                        <a:latin typeface="Arial" pitchFamily="34" charset="0"/>
                        <a:cs typeface="Arial" pitchFamily="34" charset="0"/>
                      </a:endParaRPr>
                    </a:p>
                  </a:txBody>
                  <a:tcPr anchor="ctr">
                    <a:lnL w="3175" cap="flat" cmpd="sng" algn="ctr">
                      <a:solidFill>
                        <a:schemeClr val="tx1">
                          <a:lumMod val="50000"/>
                          <a:lumOff val="50000"/>
                        </a:schemeClr>
                      </a:solidFill>
                      <a:prstDash val="solid"/>
                      <a:round/>
                      <a:headEnd type="none" w="med" len="med"/>
                      <a:tailEnd type="none" w="med" len="med"/>
                    </a:lnL>
                    <a:lnR w="3175" cap="flat" cmpd="sng" algn="ctr">
                      <a:solidFill>
                        <a:schemeClr val="tx1">
                          <a:lumMod val="50000"/>
                          <a:lumOff val="50000"/>
                        </a:schemeClr>
                      </a:solidFill>
                      <a:prstDash val="solid"/>
                      <a:round/>
                      <a:headEnd type="none" w="med" len="med"/>
                      <a:tailEnd type="none" w="med" len="med"/>
                    </a:lnR>
                    <a:lnT w="3175" cap="flat" cmpd="sng" algn="ctr">
                      <a:solidFill>
                        <a:schemeClr val="tx1">
                          <a:lumMod val="50000"/>
                          <a:lumOff val="50000"/>
                        </a:schemeClr>
                      </a:solidFill>
                      <a:prstDash val="solid"/>
                      <a:round/>
                      <a:headEnd type="none" w="med" len="med"/>
                      <a:tailEnd type="none" w="med" len="med"/>
                    </a:lnT>
                    <a:lnB w="3175" cap="flat" cmpd="sng" algn="ctr">
                      <a:solidFill>
                        <a:schemeClr val="tx1">
                          <a:lumMod val="50000"/>
                          <a:lumOff val="50000"/>
                        </a:schemeClr>
                      </a:solidFill>
                      <a:prstDash val="solid"/>
                      <a:round/>
                      <a:headEnd type="none" w="med" len="med"/>
                      <a:tailEnd type="none" w="med" len="med"/>
                    </a:lnB>
                    <a:solidFill>
                      <a:schemeClr val="bg1">
                        <a:alpha val="11000"/>
                      </a:schemeClr>
                    </a:solidFill>
                  </a:tcPr>
                </a:tc>
                <a:tc>
                  <a:txBody>
                    <a:bodyPr/>
                    <a:lstStyle/>
                    <a:p>
                      <a:pPr algn="l"/>
                      <a:endParaRPr lang="en-US" sz="1600" dirty="0">
                        <a:solidFill>
                          <a:schemeClr val="tx1">
                            <a:lumMod val="75000"/>
                            <a:lumOff val="25000"/>
                          </a:schemeClr>
                        </a:solidFill>
                        <a:latin typeface="Arial" pitchFamily="34" charset="0"/>
                        <a:cs typeface="Arial" pitchFamily="34" charset="0"/>
                      </a:endParaRPr>
                    </a:p>
                  </a:txBody>
                  <a:tcPr anchor="ctr">
                    <a:lnL w="3175" cap="flat" cmpd="sng" algn="ctr">
                      <a:solidFill>
                        <a:schemeClr val="tx1">
                          <a:lumMod val="50000"/>
                          <a:lumOff val="50000"/>
                        </a:schemeClr>
                      </a:solidFill>
                      <a:prstDash val="solid"/>
                      <a:round/>
                      <a:headEnd type="none" w="med" len="med"/>
                      <a:tailEnd type="none" w="med" len="med"/>
                    </a:lnL>
                    <a:lnR w="3175" cap="flat" cmpd="sng" algn="ctr">
                      <a:solidFill>
                        <a:schemeClr val="tx1">
                          <a:lumMod val="50000"/>
                          <a:lumOff val="50000"/>
                        </a:schemeClr>
                      </a:solidFill>
                      <a:prstDash val="solid"/>
                      <a:round/>
                      <a:headEnd type="none" w="med" len="med"/>
                      <a:tailEnd type="none" w="med" len="med"/>
                    </a:lnR>
                    <a:lnT w="3175" cap="flat" cmpd="sng" algn="ctr">
                      <a:solidFill>
                        <a:schemeClr val="tx1">
                          <a:lumMod val="50000"/>
                          <a:lumOff val="50000"/>
                        </a:schemeClr>
                      </a:solidFill>
                      <a:prstDash val="solid"/>
                      <a:round/>
                      <a:headEnd type="none" w="med" len="med"/>
                      <a:tailEnd type="none" w="med" len="med"/>
                    </a:lnT>
                    <a:lnB w="3175" cap="flat" cmpd="sng" algn="ctr">
                      <a:solidFill>
                        <a:schemeClr val="tx1">
                          <a:lumMod val="50000"/>
                          <a:lumOff val="50000"/>
                        </a:schemeClr>
                      </a:solidFill>
                      <a:prstDash val="solid"/>
                      <a:round/>
                      <a:headEnd type="none" w="med" len="med"/>
                      <a:tailEnd type="none" w="med" len="med"/>
                    </a:lnB>
                    <a:solidFill>
                      <a:schemeClr val="bg1">
                        <a:alpha val="11000"/>
                      </a:schemeClr>
                    </a:solidFill>
                  </a:tcPr>
                </a:tc>
                <a:tc>
                  <a:txBody>
                    <a:bodyPr/>
                    <a:lstStyle/>
                    <a:p>
                      <a:pPr algn="l"/>
                      <a:endParaRPr lang="en-US" sz="1600" dirty="0">
                        <a:solidFill>
                          <a:schemeClr val="tx1">
                            <a:lumMod val="75000"/>
                            <a:lumOff val="25000"/>
                          </a:schemeClr>
                        </a:solidFill>
                        <a:latin typeface="Arial" pitchFamily="34" charset="0"/>
                        <a:cs typeface="Arial" pitchFamily="34" charset="0"/>
                      </a:endParaRPr>
                    </a:p>
                  </a:txBody>
                  <a:tcPr anchor="ctr">
                    <a:lnL w="3175" cap="flat" cmpd="sng" algn="ctr">
                      <a:solidFill>
                        <a:schemeClr val="tx1">
                          <a:lumMod val="50000"/>
                          <a:lumOff val="50000"/>
                        </a:schemeClr>
                      </a:solidFill>
                      <a:prstDash val="solid"/>
                      <a:round/>
                      <a:headEnd type="none" w="med" len="med"/>
                      <a:tailEnd type="none" w="med" len="med"/>
                    </a:lnL>
                    <a:lnR w="3175" cap="flat" cmpd="sng" algn="ctr">
                      <a:solidFill>
                        <a:schemeClr val="tx1">
                          <a:lumMod val="50000"/>
                          <a:lumOff val="50000"/>
                        </a:schemeClr>
                      </a:solidFill>
                      <a:prstDash val="solid"/>
                      <a:round/>
                      <a:headEnd type="none" w="med" len="med"/>
                      <a:tailEnd type="none" w="med" len="med"/>
                    </a:lnR>
                    <a:lnT w="3175" cap="flat" cmpd="sng" algn="ctr">
                      <a:solidFill>
                        <a:schemeClr val="tx1">
                          <a:lumMod val="50000"/>
                          <a:lumOff val="50000"/>
                        </a:schemeClr>
                      </a:solidFill>
                      <a:prstDash val="solid"/>
                      <a:round/>
                      <a:headEnd type="none" w="med" len="med"/>
                      <a:tailEnd type="none" w="med" len="med"/>
                    </a:lnT>
                    <a:lnB w="3175" cap="flat" cmpd="sng" algn="ctr">
                      <a:solidFill>
                        <a:schemeClr val="tx1">
                          <a:lumMod val="50000"/>
                          <a:lumOff val="50000"/>
                        </a:schemeClr>
                      </a:solidFill>
                      <a:prstDash val="solid"/>
                      <a:round/>
                      <a:headEnd type="none" w="med" len="med"/>
                      <a:tailEnd type="none" w="med" len="med"/>
                    </a:lnB>
                    <a:solidFill>
                      <a:schemeClr val="bg1">
                        <a:alpha val="11000"/>
                      </a:schemeClr>
                    </a:solidFill>
                  </a:tcPr>
                </a:tc>
                <a:tc>
                  <a:txBody>
                    <a:bodyPr/>
                    <a:lstStyle/>
                    <a:p>
                      <a:pPr algn="l"/>
                      <a:endParaRPr lang="en-US" sz="1600" dirty="0">
                        <a:solidFill>
                          <a:schemeClr val="tx1">
                            <a:lumMod val="75000"/>
                            <a:lumOff val="25000"/>
                          </a:schemeClr>
                        </a:solidFill>
                        <a:latin typeface="Arial" pitchFamily="34" charset="0"/>
                        <a:cs typeface="Arial" pitchFamily="34" charset="0"/>
                      </a:endParaRPr>
                    </a:p>
                  </a:txBody>
                  <a:tcPr anchor="ctr">
                    <a:lnL w="3175" cap="flat" cmpd="sng" algn="ctr">
                      <a:solidFill>
                        <a:schemeClr val="tx1">
                          <a:lumMod val="50000"/>
                          <a:lumOff val="50000"/>
                        </a:schemeClr>
                      </a:solidFill>
                      <a:prstDash val="solid"/>
                      <a:round/>
                      <a:headEnd type="none" w="med" len="med"/>
                      <a:tailEnd type="none" w="med" len="med"/>
                    </a:lnL>
                    <a:lnR w="3175" cap="flat" cmpd="sng" algn="ctr">
                      <a:solidFill>
                        <a:schemeClr val="tx1">
                          <a:lumMod val="50000"/>
                          <a:lumOff val="50000"/>
                        </a:schemeClr>
                      </a:solidFill>
                      <a:prstDash val="solid"/>
                      <a:round/>
                      <a:headEnd type="none" w="med" len="med"/>
                      <a:tailEnd type="none" w="med" len="med"/>
                    </a:lnR>
                    <a:lnT w="3175" cap="flat" cmpd="sng" algn="ctr">
                      <a:solidFill>
                        <a:schemeClr val="tx1">
                          <a:lumMod val="50000"/>
                          <a:lumOff val="50000"/>
                        </a:schemeClr>
                      </a:solidFill>
                      <a:prstDash val="solid"/>
                      <a:round/>
                      <a:headEnd type="none" w="med" len="med"/>
                      <a:tailEnd type="none" w="med" len="med"/>
                    </a:lnT>
                    <a:lnB w="3175" cap="flat" cmpd="sng" algn="ctr">
                      <a:solidFill>
                        <a:schemeClr val="tx1">
                          <a:lumMod val="50000"/>
                          <a:lumOff val="50000"/>
                        </a:schemeClr>
                      </a:solidFill>
                      <a:prstDash val="solid"/>
                      <a:round/>
                      <a:headEnd type="none" w="med" len="med"/>
                      <a:tailEnd type="none" w="med" len="med"/>
                    </a:lnB>
                    <a:solidFill>
                      <a:schemeClr val="bg1">
                        <a:alpha val="11000"/>
                      </a:schemeClr>
                    </a:solidFill>
                  </a:tcPr>
                </a:tc>
                <a:tc>
                  <a:txBody>
                    <a:bodyPr/>
                    <a:lstStyle/>
                    <a:p>
                      <a:pPr algn="l"/>
                      <a:endParaRPr lang="en-US" sz="1600" dirty="0">
                        <a:solidFill>
                          <a:schemeClr val="tx1">
                            <a:lumMod val="75000"/>
                            <a:lumOff val="25000"/>
                          </a:schemeClr>
                        </a:solidFill>
                        <a:latin typeface="Arial" pitchFamily="34" charset="0"/>
                        <a:cs typeface="Arial" pitchFamily="34" charset="0"/>
                      </a:endParaRPr>
                    </a:p>
                  </a:txBody>
                  <a:tcPr anchor="ctr">
                    <a:lnL w="3175" cap="flat" cmpd="sng" algn="ctr">
                      <a:solidFill>
                        <a:schemeClr val="tx1">
                          <a:lumMod val="50000"/>
                          <a:lumOff val="50000"/>
                        </a:schemeClr>
                      </a:solidFill>
                      <a:prstDash val="solid"/>
                      <a:round/>
                      <a:headEnd type="none" w="med" len="med"/>
                      <a:tailEnd type="none" w="med" len="med"/>
                    </a:lnL>
                    <a:lnR w="3175" cap="flat" cmpd="sng" algn="ctr">
                      <a:solidFill>
                        <a:schemeClr val="tx1">
                          <a:lumMod val="50000"/>
                          <a:lumOff val="50000"/>
                        </a:schemeClr>
                      </a:solidFill>
                      <a:prstDash val="solid"/>
                      <a:round/>
                      <a:headEnd type="none" w="med" len="med"/>
                      <a:tailEnd type="none" w="med" len="med"/>
                    </a:lnR>
                    <a:lnT w="3175" cap="flat" cmpd="sng" algn="ctr">
                      <a:solidFill>
                        <a:schemeClr val="tx1">
                          <a:lumMod val="50000"/>
                          <a:lumOff val="50000"/>
                        </a:schemeClr>
                      </a:solidFill>
                      <a:prstDash val="solid"/>
                      <a:round/>
                      <a:headEnd type="none" w="med" len="med"/>
                      <a:tailEnd type="none" w="med" len="med"/>
                    </a:lnT>
                    <a:lnB w="3175" cap="flat" cmpd="sng" algn="ctr">
                      <a:solidFill>
                        <a:schemeClr val="tx1">
                          <a:lumMod val="50000"/>
                          <a:lumOff val="50000"/>
                        </a:schemeClr>
                      </a:solidFill>
                      <a:prstDash val="solid"/>
                      <a:round/>
                      <a:headEnd type="none" w="med" len="med"/>
                      <a:tailEnd type="none" w="med" len="med"/>
                    </a:lnB>
                    <a:solidFill>
                      <a:schemeClr val="bg1">
                        <a:alpha val="11000"/>
                      </a:schemeClr>
                    </a:solidFill>
                  </a:tcPr>
                </a:tc>
                <a:tc>
                  <a:txBody>
                    <a:bodyPr/>
                    <a:lstStyle/>
                    <a:p>
                      <a:pPr algn="l"/>
                      <a:endParaRPr lang="en-US" sz="1600" dirty="0">
                        <a:solidFill>
                          <a:schemeClr val="tx1">
                            <a:lumMod val="75000"/>
                            <a:lumOff val="25000"/>
                          </a:schemeClr>
                        </a:solidFill>
                        <a:latin typeface="Arial" pitchFamily="34" charset="0"/>
                        <a:cs typeface="Arial" pitchFamily="34" charset="0"/>
                      </a:endParaRPr>
                    </a:p>
                  </a:txBody>
                  <a:tcPr anchor="ctr">
                    <a:lnL w="3175" cap="flat" cmpd="sng" algn="ctr">
                      <a:solidFill>
                        <a:schemeClr val="tx1">
                          <a:lumMod val="50000"/>
                          <a:lumOff val="50000"/>
                        </a:schemeClr>
                      </a:solidFill>
                      <a:prstDash val="solid"/>
                      <a:round/>
                      <a:headEnd type="none" w="med" len="med"/>
                      <a:tailEnd type="none" w="med" len="med"/>
                    </a:lnL>
                    <a:lnR w="3175" cap="flat" cmpd="sng" algn="ctr">
                      <a:solidFill>
                        <a:schemeClr val="tx1">
                          <a:lumMod val="50000"/>
                          <a:lumOff val="50000"/>
                        </a:schemeClr>
                      </a:solidFill>
                      <a:prstDash val="solid"/>
                      <a:round/>
                      <a:headEnd type="none" w="med" len="med"/>
                      <a:tailEnd type="none" w="med" len="med"/>
                    </a:lnR>
                    <a:lnT w="3175" cap="flat" cmpd="sng" algn="ctr">
                      <a:solidFill>
                        <a:schemeClr val="tx1">
                          <a:lumMod val="50000"/>
                          <a:lumOff val="50000"/>
                        </a:schemeClr>
                      </a:solidFill>
                      <a:prstDash val="solid"/>
                      <a:round/>
                      <a:headEnd type="none" w="med" len="med"/>
                      <a:tailEnd type="none" w="med" len="med"/>
                    </a:lnT>
                    <a:lnB w="3175" cap="flat" cmpd="sng" algn="ctr">
                      <a:solidFill>
                        <a:schemeClr val="tx1">
                          <a:lumMod val="50000"/>
                          <a:lumOff val="50000"/>
                        </a:schemeClr>
                      </a:solidFill>
                      <a:prstDash val="solid"/>
                      <a:round/>
                      <a:headEnd type="none" w="med" len="med"/>
                      <a:tailEnd type="none" w="med" len="med"/>
                    </a:lnB>
                    <a:solidFill>
                      <a:schemeClr val="bg1">
                        <a:alpha val="11000"/>
                      </a:schemeClr>
                    </a:solidFill>
                  </a:tcPr>
                </a:tc>
                <a:tc>
                  <a:txBody>
                    <a:bodyPr/>
                    <a:lstStyle/>
                    <a:p>
                      <a:pPr algn="l"/>
                      <a:endParaRPr lang="en-US" sz="1600" dirty="0">
                        <a:solidFill>
                          <a:schemeClr val="tx1">
                            <a:lumMod val="75000"/>
                            <a:lumOff val="25000"/>
                          </a:schemeClr>
                        </a:solidFill>
                        <a:latin typeface="Arial" pitchFamily="34" charset="0"/>
                        <a:cs typeface="Arial" pitchFamily="34" charset="0"/>
                      </a:endParaRPr>
                    </a:p>
                  </a:txBody>
                  <a:tcPr anchor="ctr">
                    <a:lnL w="3175" cap="flat" cmpd="sng" algn="ctr">
                      <a:solidFill>
                        <a:schemeClr val="tx1">
                          <a:lumMod val="50000"/>
                          <a:lumOff val="50000"/>
                        </a:schemeClr>
                      </a:solidFill>
                      <a:prstDash val="solid"/>
                      <a:round/>
                      <a:headEnd type="none" w="med" len="med"/>
                      <a:tailEnd type="none" w="med" len="med"/>
                    </a:lnL>
                    <a:lnR w="3175" cap="flat" cmpd="sng" algn="ctr">
                      <a:solidFill>
                        <a:schemeClr val="tx1">
                          <a:lumMod val="50000"/>
                          <a:lumOff val="50000"/>
                        </a:schemeClr>
                      </a:solidFill>
                      <a:prstDash val="solid"/>
                      <a:round/>
                      <a:headEnd type="none" w="med" len="med"/>
                      <a:tailEnd type="none" w="med" len="med"/>
                    </a:lnR>
                    <a:lnT w="3175" cap="flat" cmpd="sng" algn="ctr">
                      <a:solidFill>
                        <a:schemeClr val="tx1">
                          <a:lumMod val="50000"/>
                          <a:lumOff val="50000"/>
                        </a:schemeClr>
                      </a:solidFill>
                      <a:prstDash val="solid"/>
                      <a:round/>
                      <a:headEnd type="none" w="med" len="med"/>
                      <a:tailEnd type="none" w="med" len="med"/>
                    </a:lnT>
                    <a:lnB w="3175" cap="flat" cmpd="sng" algn="ctr">
                      <a:solidFill>
                        <a:schemeClr val="tx1">
                          <a:lumMod val="50000"/>
                          <a:lumOff val="50000"/>
                        </a:schemeClr>
                      </a:solidFill>
                      <a:prstDash val="solid"/>
                      <a:round/>
                      <a:headEnd type="none" w="med" len="med"/>
                      <a:tailEnd type="none" w="med" len="med"/>
                    </a:lnB>
                    <a:solidFill>
                      <a:schemeClr val="bg1">
                        <a:alpha val="11000"/>
                      </a:schemeClr>
                    </a:solidFill>
                  </a:tcPr>
                </a:tc>
                <a:extLst>
                  <a:ext uri="{0D108BD9-81ED-4DB2-BD59-A6C34878D82A}">
                    <a16:rowId xmlns:a16="http://schemas.microsoft.com/office/drawing/2014/main" val="10003"/>
                  </a:ext>
                </a:extLst>
              </a:tr>
              <a:tr h="480344">
                <a:tc>
                  <a:txBody>
                    <a:bodyPr/>
                    <a:lstStyle/>
                    <a:p>
                      <a:pPr algn="l"/>
                      <a:r>
                        <a:rPr lang="en-US" sz="1600" dirty="0">
                          <a:solidFill>
                            <a:schemeClr val="tx1">
                              <a:lumMod val="75000"/>
                              <a:lumOff val="25000"/>
                            </a:schemeClr>
                          </a:solidFill>
                          <a:latin typeface="Arial" pitchFamily="34" charset="0"/>
                          <a:cs typeface="Arial" pitchFamily="34" charset="0"/>
                        </a:rPr>
                        <a:t>Task 3</a:t>
                      </a:r>
                    </a:p>
                  </a:txBody>
                  <a:tcPr marL="182880" anchor="ctr">
                    <a:lnL w="3175" cap="flat" cmpd="sng" algn="ctr">
                      <a:solidFill>
                        <a:schemeClr val="tx1">
                          <a:lumMod val="50000"/>
                          <a:lumOff val="50000"/>
                        </a:schemeClr>
                      </a:solidFill>
                      <a:prstDash val="solid"/>
                      <a:round/>
                      <a:headEnd type="none" w="med" len="med"/>
                      <a:tailEnd type="none" w="med" len="med"/>
                    </a:lnL>
                    <a:lnR w="3175" cap="flat" cmpd="sng" algn="ctr">
                      <a:solidFill>
                        <a:schemeClr val="tx1">
                          <a:lumMod val="50000"/>
                          <a:lumOff val="50000"/>
                        </a:schemeClr>
                      </a:solidFill>
                      <a:prstDash val="solid"/>
                      <a:round/>
                      <a:headEnd type="none" w="med" len="med"/>
                      <a:tailEnd type="none" w="med" len="med"/>
                    </a:lnR>
                    <a:lnT w="3175" cap="flat" cmpd="sng" algn="ctr">
                      <a:solidFill>
                        <a:schemeClr val="tx1">
                          <a:lumMod val="50000"/>
                          <a:lumOff val="50000"/>
                        </a:schemeClr>
                      </a:solidFill>
                      <a:prstDash val="solid"/>
                      <a:round/>
                      <a:headEnd type="none" w="med" len="med"/>
                      <a:tailEnd type="none" w="med" len="med"/>
                    </a:lnT>
                    <a:lnB w="3175"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endParaRPr lang="en-US" sz="1600" dirty="0">
                        <a:solidFill>
                          <a:schemeClr val="tx1">
                            <a:lumMod val="75000"/>
                            <a:lumOff val="25000"/>
                          </a:schemeClr>
                        </a:solidFill>
                        <a:latin typeface="Arial" pitchFamily="34" charset="0"/>
                        <a:cs typeface="Arial" pitchFamily="34" charset="0"/>
                      </a:endParaRPr>
                    </a:p>
                  </a:txBody>
                  <a:tcPr anchor="ctr">
                    <a:lnL w="3175" cap="flat" cmpd="sng" algn="ctr">
                      <a:solidFill>
                        <a:schemeClr val="tx1">
                          <a:lumMod val="50000"/>
                          <a:lumOff val="50000"/>
                        </a:schemeClr>
                      </a:solidFill>
                      <a:prstDash val="solid"/>
                      <a:round/>
                      <a:headEnd type="none" w="med" len="med"/>
                      <a:tailEnd type="none" w="med" len="med"/>
                    </a:lnL>
                    <a:lnR w="3175" cap="flat" cmpd="sng" algn="ctr">
                      <a:solidFill>
                        <a:schemeClr val="tx1">
                          <a:lumMod val="50000"/>
                          <a:lumOff val="50000"/>
                        </a:schemeClr>
                      </a:solidFill>
                      <a:prstDash val="solid"/>
                      <a:round/>
                      <a:headEnd type="none" w="med" len="med"/>
                      <a:tailEnd type="none" w="med" len="med"/>
                    </a:lnR>
                    <a:lnT w="3175" cap="flat" cmpd="sng" algn="ctr">
                      <a:solidFill>
                        <a:schemeClr val="tx1">
                          <a:lumMod val="50000"/>
                          <a:lumOff val="50000"/>
                        </a:schemeClr>
                      </a:solidFill>
                      <a:prstDash val="solid"/>
                      <a:round/>
                      <a:headEnd type="none" w="med" len="med"/>
                      <a:tailEnd type="none" w="med" len="med"/>
                    </a:lnT>
                    <a:lnB w="3175" cap="flat" cmpd="sng" algn="ctr">
                      <a:solidFill>
                        <a:schemeClr val="tx1">
                          <a:lumMod val="50000"/>
                          <a:lumOff val="50000"/>
                        </a:schemeClr>
                      </a:solidFill>
                      <a:prstDash val="solid"/>
                      <a:round/>
                      <a:headEnd type="none" w="med" len="med"/>
                      <a:tailEnd type="none" w="med" len="med"/>
                    </a:lnB>
                    <a:solidFill>
                      <a:schemeClr val="bg1">
                        <a:alpha val="11000"/>
                      </a:schemeClr>
                    </a:solidFill>
                  </a:tcPr>
                </a:tc>
                <a:tc>
                  <a:txBody>
                    <a:bodyPr/>
                    <a:lstStyle/>
                    <a:p>
                      <a:pPr algn="l"/>
                      <a:endParaRPr lang="en-US" sz="1600" dirty="0">
                        <a:solidFill>
                          <a:schemeClr val="tx1">
                            <a:lumMod val="75000"/>
                            <a:lumOff val="25000"/>
                          </a:schemeClr>
                        </a:solidFill>
                        <a:latin typeface="Arial" pitchFamily="34" charset="0"/>
                        <a:cs typeface="Arial" pitchFamily="34" charset="0"/>
                      </a:endParaRPr>
                    </a:p>
                  </a:txBody>
                  <a:tcPr anchor="ctr">
                    <a:lnL w="3175" cap="flat" cmpd="sng" algn="ctr">
                      <a:solidFill>
                        <a:schemeClr val="tx1">
                          <a:lumMod val="50000"/>
                          <a:lumOff val="50000"/>
                        </a:schemeClr>
                      </a:solidFill>
                      <a:prstDash val="solid"/>
                      <a:round/>
                      <a:headEnd type="none" w="med" len="med"/>
                      <a:tailEnd type="none" w="med" len="med"/>
                    </a:lnL>
                    <a:lnR w="3175" cap="flat" cmpd="sng" algn="ctr">
                      <a:solidFill>
                        <a:schemeClr val="tx1">
                          <a:lumMod val="50000"/>
                          <a:lumOff val="50000"/>
                        </a:schemeClr>
                      </a:solidFill>
                      <a:prstDash val="solid"/>
                      <a:round/>
                      <a:headEnd type="none" w="med" len="med"/>
                      <a:tailEnd type="none" w="med" len="med"/>
                    </a:lnR>
                    <a:lnT w="3175" cap="flat" cmpd="sng" algn="ctr">
                      <a:solidFill>
                        <a:schemeClr val="tx1">
                          <a:lumMod val="50000"/>
                          <a:lumOff val="50000"/>
                        </a:schemeClr>
                      </a:solidFill>
                      <a:prstDash val="solid"/>
                      <a:round/>
                      <a:headEnd type="none" w="med" len="med"/>
                      <a:tailEnd type="none" w="med" len="med"/>
                    </a:lnT>
                    <a:lnB w="3175" cap="flat" cmpd="sng" algn="ctr">
                      <a:solidFill>
                        <a:schemeClr val="tx1">
                          <a:lumMod val="50000"/>
                          <a:lumOff val="50000"/>
                        </a:schemeClr>
                      </a:solidFill>
                      <a:prstDash val="solid"/>
                      <a:round/>
                      <a:headEnd type="none" w="med" len="med"/>
                      <a:tailEnd type="none" w="med" len="med"/>
                    </a:lnB>
                    <a:solidFill>
                      <a:schemeClr val="bg1">
                        <a:alpha val="11000"/>
                      </a:schemeClr>
                    </a:solidFill>
                  </a:tcPr>
                </a:tc>
                <a:tc>
                  <a:txBody>
                    <a:bodyPr/>
                    <a:lstStyle/>
                    <a:p>
                      <a:pPr algn="l"/>
                      <a:endParaRPr lang="en-US" sz="1600" dirty="0">
                        <a:solidFill>
                          <a:schemeClr val="tx1">
                            <a:lumMod val="75000"/>
                            <a:lumOff val="25000"/>
                          </a:schemeClr>
                        </a:solidFill>
                        <a:latin typeface="Arial" pitchFamily="34" charset="0"/>
                        <a:cs typeface="Arial" pitchFamily="34" charset="0"/>
                      </a:endParaRPr>
                    </a:p>
                  </a:txBody>
                  <a:tcPr anchor="ctr">
                    <a:lnL w="3175" cap="flat" cmpd="sng" algn="ctr">
                      <a:solidFill>
                        <a:schemeClr val="tx1">
                          <a:lumMod val="50000"/>
                          <a:lumOff val="50000"/>
                        </a:schemeClr>
                      </a:solidFill>
                      <a:prstDash val="solid"/>
                      <a:round/>
                      <a:headEnd type="none" w="med" len="med"/>
                      <a:tailEnd type="none" w="med" len="med"/>
                    </a:lnL>
                    <a:lnR w="3175" cap="flat" cmpd="sng" algn="ctr">
                      <a:solidFill>
                        <a:schemeClr val="tx1">
                          <a:lumMod val="50000"/>
                          <a:lumOff val="50000"/>
                        </a:schemeClr>
                      </a:solidFill>
                      <a:prstDash val="solid"/>
                      <a:round/>
                      <a:headEnd type="none" w="med" len="med"/>
                      <a:tailEnd type="none" w="med" len="med"/>
                    </a:lnR>
                    <a:lnT w="3175" cap="flat" cmpd="sng" algn="ctr">
                      <a:solidFill>
                        <a:schemeClr val="tx1">
                          <a:lumMod val="50000"/>
                          <a:lumOff val="50000"/>
                        </a:schemeClr>
                      </a:solidFill>
                      <a:prstDash val="solid"/>
                      <a:round/>
                      <a:headEnd type="none" w="med" len="med"/>
                      <a:tailEnd type="none" w="med" len="med"/>
                    </a:lnT>
                    <a:lnB w="3175" cap="flat" cmpd="sng" algn="ctr">
                      <a:solidFill>
                        <a:schemeClr val="tx1">
                          <a:lumMod val="50000"/>
                          <a:lumOff val="50000"/>
                        </a:schemeClr>
                      </a:solidFill>
                      <a:prstDash val="solid"/>
                      <a:round/>
                      <a:headEnd type="none" w="med" len="med"/>
                      <a:tailEnd type="none" w="med" len="med"/>
                    </a:lnB>
                    <a:solidFill>
                      <a:schemeClr val="bg1">
                        <a:alpha val="11000"/>
                      </a:schemeClr>
                    </a:solidFill>
                  </a:tcPr>
                </a:tc>
                <a:tc>
                  <a:txBody>
                    <a:bodyPr/>
                    <a:lstStyle/>
                    <a:p>
                      <a:pPr algn="l"/>
                      <a:endParaRPr lang="en-US" sz="1600" dirty="0">
                        <a:solidFill>
                          <a:schemeClr val="tx1">
                            <a:lumMod val="75000"/>
                            <a:lumOff val="25000"/>
                          </a:schemeClr>
                        </a:solidFill>
                        <a:latin typeface="Arial" pitchFamily="34" charset="0"/>
                        <a:cs typeface="Arial" pitchFamily="34" charset="0"/>
                      </a:endParaRPr>
                    </a:p>
                  </a:txBody>
                  <a:tcPr anchor="ctr">
                    <a:lnL w="3175" cap="flat" cmpd="sng" algn="ctr">
                      <a:solidFill>
                        <a:schemeClr val="tx1">
                          <a:lumMod val="50000"/>
                          <a:lumOff val="50000"/>
                        </a:schemeClr>
                      </a:solidFill>
                      <a:prstDash val="solid"/>
                      <a:round/>
                      <a:headEnd type="none" w="med" len="med"/>
                      <a:tailEnd type="none" w="med" len="med"/>
                    </a:lnL>
                    <a:lnR w="3175" cap="flat" cmpd="sng" algn="ctr">
                      <a:solidFill>
                        <a:schemeClr val="tx1">
                          <a:lumMod val="50000"/>
                          <a:lumOff val="50000"/>
                        </a:schemeClr>
                      </a:solidFill>
                      <a:prstDash val="solid"/>
                      <a:round/>
                      <a:headEnd type="none" w="med" len="med"/>
                      <a:tailEnd type="none" w="med" len="med"/>
                    </a:lnR>
                    <a:lnT w="3175" cap="flat" cmpd="sng" algn="ctr">
                      <a:solidFill>
                        <a:schemeClr val="tx1">
                          <a:lumMod val="50000"/>
                          <a:lumOff val="50000"/>
                        </a:schemeClr>
                      </a:solidFill>
                      <a:prstDash val="solid"/>
                      <a:round/>
                      <a:headEnd type="none" w="med" len="med"/>
                      <a:tailEnd type="none" w="med" len="med"/>
                    </a:lnT>
                    <a:lnB w="3175" cap="flat" cmpd="sng" algn="ctr">
                      <a:solidFill>
                        <a:schemeClr val="tx1">
                          <a:lumMod val="50000"/>
                          <a:lumOff val="50000"/>
                        </a:schemeClr>
                      </a:solidFill>
                      <a:prstDash val="solid"/>
                      <a:round/>
                      <a:headEnd type="none" w="med" len="med"/>
                      <a:tailEnd type="none" w="med" len="med"/>
                    </a:lnB>
                    <a:solidFill>
                      <a:schemeClr val="bg1">
                        <a:alpha val="11000"/>
                      </a:schemeClr>
                    </a:solidFill>
                  </a:tcPr>
                </a:tc>
                <a:tc>
                  <a:txBody>
                    <a:bodyPr/>
                    <a:lstStyle/>
                    <a:p>
                      <a:pPr algn="l"/>
                      <a:endParaRPr lang="en-US" sz="1600" dirty="0">
                        <a:solidFill>
                          <a:schemeClr val="tx1">
                            <a:lumMod val="75000"/>
                            <a:lumOff val="25000"/>
                          </a:schemeClr>
                        </a:solidFill>
                        <a:latin typeface="Arial" pitchFamily="34" charset="0"/>
                        <a:cs typeface="Arial" pitchFamily="34" charset="0"/>
                      </a:endParaRPr>
                    </a:p>
                  </a:txBody>
                  <a:tcPr anchor="ctr">
                    <a:lnL w="3175" cap="flat" cmpd="sng" algn="ctr">
                      <a:solidFill>
                        <a:schemeClr val="tx1">
                          <a:lumMod val="50000"/>
                          <a:lumOff val="50000"/>
                        </a:schemeClr>
                      </a:solidFill>
                      <a:prstDash val="solid"/>
                      <a:round/>
                      <a:headEnd type="none" w="med" len="med"/>
                      <a:tailEnd type="none" w="med" len="med"/>
                    </a:lnL>
                    <a:lnR w="3175" cap="flat" cmpd="sng" algn="ctr">
                      <a:solidFill>
                        <a:schemeClr val="tx1">
                          <a:lumMod val="50000"/>
                          <a:lumOff val="50000"/>
                        </a:schemeClr>
                      </a:solidFill>
                      <a:prstDash val="solid"/>
                      <a:round/>
                      <a:headEnd type="none" w="med" len="med"/>
                      <a:tailEnd type="none" w="med" len="med"/>
                    </a:lnR>
                    <a:lnT w="3175" cap="flat" cmpd="sng" algn="ctr">
                      <a:solidFill>
                        <a:schemeClr val="tx1">
                          <a:lumMod val="50000"/>
                          <a:lumOff val="50000"/>
                        </a:schemeClr>
                      </a:solidFill>
                      <a:prstDash val="solid"/>
                      <a:round/>
                      <a:headEnd type="none" w="med" len="med"/>
                      <a:tailEnd type="none" w="med" len="med"/>
                    </a:lnT>
                    <a:lnB w="3175" cap="flat" cmpd="sng" algn="ctr">
                      <a:solidFill>
                        <a:schemeClr val="tx1">
                          <a:lumMod val="50000"/>
                          <a:lumOff val="50000"/>
                        </a:schemeClr>
                      </a:solidFill>
                      <a:prstDash val="solid"/>
                      <a:round/>
                      <a:headEnd type="none" w="med" len="med"/>
                      <a:tailEnd type="none" w="med" len="med"/>
                    </a:lnB>
                    <a:solidFill>
                      <a:schemeClr val="bg1">
                        <a:alpha val="11000"/>
                      </a:schemeClr>
                    </a:solidFill>
                  </a:tcPr>
                </a:tc>
                <a:tc>
                  <a:txBody>
                    <a:bodyPr/>
                    <a:lstStyle/>
                    <a:p>
                      <a:pPr algn="l"/>
                      <a:endParaRPr lang="en-US" sz="1600" dirty="0">
                        <a:solidFill>
                          <a:schemeClr val="tx1">
                            <a:lumMod val="75000"/>
                            <a:lumOff val="25000"/>
                          </a:schemeClr>
                        </a:solidFill>
                        <a:latin typeface="Arial" pitchFamily="34" charset="0"/>
                        <a:cs typeface="Arial" pitchFamily="34" charset="0"/>
                      </a:endParaRPr>
                    </a:p>
                  </a:txBody>
                  <a:tcPr anchor="ctr">
                    <a:lnL w="3175" cap="flat" cmpd="sng" algn="ctr">
                      <a:solidFill>
                        <a:schemeClr val="tx1">
                          <a:lumMod val="50000"/>
                          <a:lumOff val="50000"/>
                        </a:schemeClr>
                      </a:solidFill>
                      <a:prstDash val="solid"/>
                      <a:round/>
                      <a:headEnd type="none" w="med" len="med"/>
                      <a:tailEnd type="none" w="med" len="med"/>
                    </a:lnL>
                    <a:lnR w="3175" cap="flat" cmpd="sng" algn="ctr">
                      <a:solidFill>
                        <a:schemeClr val="tx1">
                          <a:lumMod val="50000"/>
                          <a:lumOff val="50000"/>
                        </a:schemeClr>
                      </a:solidFill>
                      <a:prstDash val="solid"/>
                      <a:round/>
                      <a:headEnd type="none" w="med" len="med"/>
                      <a:tailEnd type="none" w="med" len="med"/>
                    </a:lnR>
                    <a:lnT w="3175" cap="flat" cmpd="sng" algn="ctr">
                      <a:solidFill>
                        <a:schemeClr val="tx1">
                          <a:lumMod val="50000"/>
                          <a:lumOff val="50000"/>
                        </a:schemeClr>
                      </a:solidFill>
                      <a:prstDash val="solid"/>
                      <a:round/>
                      <a:headEnd type="none" w="med" len="med"/>
                      <a:tailEnd type="none" w="med" len="med"/>
                    </a:lnT>
                    <a:lnB w="3175" cap="flat" cmpd="sng" algn="ctr">
                      <a:solidFill>
                        <a:schemeClr val="tx1">
                          <a:lumMod val="50000"/>
                          <a:lumOff val="50000"/>
                        </a:schemeClr>
                      </a:solidFill>
                      <a:prstDash val="solid"/>
                      <a:round/>
                      <a:headEnd type="none" w="med" len="med"/>
                      <a:tailEnd type="none" w="med" len="med"/>
                    </a:lnB>
                    <a:solidFill>
                      <a:schemeClr val="bg1">
                        <a:alpha val="11000"/>
                      </a:schemeClr>
                    </a:solidFill>
                  </a:tcPr>
                </a:tc>
                <a:tc>
                  <a:txBody>
                    <a:bodyPr/>
                    <a:lstStyle/>
                    <a:p>
                      <a:pPr algn="l"/>
                      <a:endParaRPr lang="en-US" sz="1600" dirty="0">
                        <a:solidFill>
                          <a:schemeClr val="tx1">
                            <a:lumMod val="75000"/>
                            <a:lumOff val="25000"/>
                          </a:schemeClr>
                        </a:solidFill>
                        <a:latin typeface="Arial" pitchFamily="34" charset="0"/>
                        <a:cs typeface="Arial" pitchFamily="34" charset="0"/>
                      </a:endParaRPr>
                    </a:p>
                  </a:txBody>
                  <a:tcPr anchor="ctr">
                    <a:lnL w="3175" cap="flat" cmpd="sng" algn="ctr">
                      <a:solidFill>
                        <a:schemeClr val="tx1">
                          <a:lumMod val="50000"/>
                          <a:lumOff val="50000"/>
                        </a:schemeClr>
                      </a:solidFill>
                      <a:prstDash val="solid"/>
                      <a:round/>
                      <a:headEnd type="none" w="med" len="med"/>
                      <a:tailEnd type="none" w="med" len="med"/>
                    </a:lnL>
                    <a:lnR w="3175" cap="flat" cmpd="sng" algn="ctr">
                      <a:solidFill>
                        <a:schemeClr val="tx1">
                          <a:lumMod val="50000"/>
                          <a:lumOff val="50000"/>
                        </a:schemeClr>
                      </a:solidFill>
                      <a:prstDash val="solid"/>
                      <a:round/>
                      <a:headEnd type="none" w="med" len="med"/>
                      <a:tailEnd type="none" w="med" len="med"/>
                    </a:lnR>
                    <a:lnT w="3175" cap="flat" cmpd="sng" algn="ctr">
                      <a:solidFill>
                        <a:schemeClr val="tx1">
                          <a:lumMod val="50000"/>
                          <a:lumOff val="50000"/>
                        </a:schemeClr>
                      </a:solidFill>
                      <a:prstDash val="solid"/>
                      <a:round/>
                      <a:headEnd type="none" w="med" len="med"/>
                      <a:tailEnd type="none" w="med" len="med"/>
                    </a:lnT>
                    <a:lnB w="3175" cap="flat" cmpd="sng" algn="ctr">
                      <a:solidFill>
                        <a:schemeClr val="tx1">
                          <a:lumMod val="50000"/>
                          <a:lumOff val="50000"/>
                        </a:schemeClr>
                      </a:solidFill>
                      <a:prstDash val="solid"/>
                      <a:round/>
                      <a:headEnd type="none" w="med" len="med"/>
                      <a:tailEnd type="none" w="med" len="med"/>
                    </a:lnB>
                    <a:solidFill>
                      <a:schemeClr val="bg1">
                        <a:alpha val="11000"/>
                      </a:schemeClr>
                    </a:solidFill>
                  </a:tcPr>
                </a:tc>
                <a:tc>
                  <a:txBody>
                    <a:bodyPr/>
                    <a:lstStyle/>
                    <a:p>
                      <a:pPr algn="l"/>
                      <a:endParaRPr lang="en-US" sz="1600" dirty="0">
                        <a:solidFill>
                          <a:schemeClr val="tx1">
                            <a:lumMod val="75000"/>
                            <a:lumOff val="25000"/>
                          </a:schemeClr>
                        </a:solidFill>
                        <a:latin typeface="Arial" pitchFamily="34" charset="0"/>
                        <a:cs typeface="Arial" pitchFamily="34" charset="0"/>
                      </a:endParaRPr>
                    </a:p>
                  </a:txBody>
                  <a:tcPr anchor="ctr">
                    <a:lnL w="3175" cap="flat" cmpd="sng" algn="ctr">
                      <a:solidFill>
                        <a:schemeClr val="tx1">
                          <a:lumMod val="50000"/>
                          <a:lumOff val="50000"/>
                        </a:schemeClr>
                      </a:solidFill>
                      <a:prstDash val="solid"/>
                      <a:round/>
                      <a:headEnd type="none" w="med" len="med"/>
                      <a:tailEnd type="none" w="med" len="med"/>
                    </a:lnL>
                    <a:lnR w="3175" cap="flat" cmpd="sng" algn="ctr">
                      <a:solidFill>
                        <a:schemeClr val="tx1">
                          <a:lumMod val="50000"/>
                          <a:lumOff val="50000"/>
                        </a:schemeClr>
                      </a:solidFill>
                      <a:prstDash val="solid"/>
                      <a:round/>
                      <a:headEnd type="none" w="med" len="med"/>
                      <a:tailEnd type="none" w="med" len="med"/>
                    </a:lnR>
                    <a:lnT w="3175" cap="flat" cmpd="sng" algn="ctr">
                      <a:solidFill>
                        <a:schemeClr val="tx1">
                          <a:lumMod val="50000"/>
                          <a:lumOff val="50000"/>
                        </a:schemeClr>
                      </a:solidFill>
                      <a:prstDash val="solid"/>
                      <a:round/>
                      <a:headEnd type="none" w="med" len="med"/>
                      <a:tailEnd type="none" w="med" len="med"/>
                    </a:lnT>
                    <a:lnB w="3175" cap="flat" cmpd="sng" algn="ctr">
                      <a:solidFill>
                        <a:schemeClr val="tx1">
                          <a:lumMod val="50000"/>
                          <a:lumOff val="50000"/>
                        </a:schemeClr>
                      </a:solidFill>
                      <a:prstDash val="solid"/>
                      <a:round/>
                      <a:headEnd type="none" w="med" len="med"/>
                      <a:tailEnd type="none" w="med" len="med"/>
                    </a:lnB>
                    <a:solidFill>
                      <a:schemeClr val="bg1">
                        <a:alpha val="11000"/>
                      </a:schemeClr>
                    </a:solidFill>
                  </a:tcPr>
                </a:tc>
                <a:tc>
                  <a:txBody>
                    <a:bodyPr/>
                    <a:lstStyle/>
                    <a:p>
                      <a:pPr algn="l"/>
                      <a:endParaRPr lang="en-US" sz="1600" dirty="0">
                        <a:solidFill>
                          <a:schemeClr val="tx1">
                            <a:lumMod val="75000"/>
                            <a:lumOff val="25000"/>
                          </a:schemeClr>
                        </a:solidFill>
                        <a:latin typeface="Arial" pitchFamily="34" charset="0"/>
                        <a:cs typeface="Arial" pitchFamily="34" charset="0"/>
                      </a:endParaRPr>
                    </a:p>
                  </a:txBody>
                  <a:tcPr anchor="ctr">
                    <a:lnL w="3175" cap="flat" cmpd="sng" algn="ctr">
                      <a:solidFill>
                        <a:schemeClr val="tx1">
                          <a:lumMod val="50000"/>
                          <a:lumOff val="50000"/>
                        </a:schemeClr>
                      </a:solidFill>
                      <a:prstDash val="solid"/>
                      <a:round/>
                      <a:headEnd type="none" w="med" len="med"/>
                      <a:tailEnd type="none" w="med" len="med"/>
                    </a:lnL>
                    <a:lnR w="3175" cap="flat" cmpd="sng" algn="ctr">
                      <a:solidFill>
                        <a:schemeClr val="tx1">
                          <a:lumMod val="50000"/>
                          <a:lumOff val="50000"/>
                        </a:schemeClr>
                      </a:solidFill>
                      <a:prstDash val="solid"/>
                      <a:round/>
                      <a:headEnd type="none" w="med" len="med"/>
                      <a:tailEnd type="none" w="med" len="med"/>
                    </a:lnR>
                    <a:lnT w="3175" cap="flat" cmpd="sng" algn="ctr">
                      <a:solidFill>
                        <a:schemeClr val="tx1">
                          <a:lumMod val="50000"/>
                          <a:lumOff val="50000"/>
                        </a:schemeClr>
                      </a:solidFill>
                      <a:prstDash val="solid"/>
                      <a:round/>
                      <a:headEnd type="none" w="med" len="med"/>
                      <a:tailEnd type="none" w="med" len="med"/>
                    </a:lnT>
                    <a:lnB w="3175" cap="flat" cmpd="sng" algn="ctr">
                      <a:solidFill>
                        <a:schemeClr val="tx1">
                          <a:lumMod val="50000"/>
                          <a:lumOff val="50000"/>
                        </a:schemeClr>
                      </a:solidFill>
                      <a:prstDash val="solid"/>
                      <a:round/>
                      <a:headEnd type="none" w="med" len="med"/>
                      <a:tailEnd type="none" w="med" len="med"/>
                    </a:lnB>
                    <a:solidFill>
                      <a:schemeClr val="bg1">
                        <a:alpha val="11000"/>
                      </a:schemeClr>
                    </a:solidFill>
                  </a:tcPr>
                </a:tc>
                <a:tc>
                  <a:txBody>
                    <a:bodyPr/>
                    <a:lstStyle/>
                    <a:p>
                      <a:pPr algn="l"/>
                      <a:endParaRPr lang="en-US" sz="1600" dirty="0">
                        <a:solidFill>
                          <a:schemeClr val="tx1">
                            <a:lumMod val="75000"/>
                            <a:lumOff val="25000"/>
                          </a:schemeClr>
                        </a:solidFill>
                        <a:latin typeface="Arial" pitchFamily="34" charset="0"/>
                        <a:cs typeface="Arial" pitchFamily="34" charset="0"/>
                      </a:endParaRPr>
                    </a:p>
                  </a:txBody>
                  <a:tcPr anchor="ctr">
                    <a:lnL w="3175" cap="flat" cmpd="sng" algn="ctr">
                      <a:solidFill>
                        <a:schemeClr val="tx1">
                          <a:lumMod val="50000"/>
                          <a:lumOff val="50000"/>
                        </a:schemeClr>
                      </a:solidFill>
                      <a:prstDash val="solid"/>
                      <a:round/>
                      <a:headEnd type="none" w="med" len="med"/>
                      <a:tailEnd type="none" w="med" len="med"/>
                    </a:lnL>
                    <a:lnR w="3175" cap="flat" cmpd="sng" algn="ctr">
                      <a:solidFill>
                        <a:schemeClr val="tx1">
                          <a:lumMod val="50000"/>
                          <a:lumOff val="50000"/>
                        </a:schemeClr>
                      </a:solidFill>
                      <a:prstDash val="solid"/>
                      <a:round/>
                      <a:headEnd type="none" w="med" len="med"/>
                      <a:tailEnd type="none" w="med" len="med"/>
                    </a:lnR>
                    <a:lnT w="3175" cap="flat" cmpd="sng" algn="ctr">
                      <a:solidFill>
                        <a:schemeClr val="tx1">
                          <a:lumMod val="50000"/>
                          <a:lumOff val="50000"/>
                        </a:schemeClr>
                      </a:solidFill>
                      <a:prstDash val="solid"/>
                      <a:round/>
                      <a:headEnd type="none" w="med" len="med"/>
                      <a:tailEnd type="none" w="med" len="med"/>
                    </a:lnT>
                    <a:lnB w="3175" cap="flat" cmpd="sng" algn="ctr">
                      <a:solidFill>
                        <a:schemeClr val="tx1">
                          <a:lumMod val="50000"/>
                          <a:lumOff val="50000"/>
                        </a:schemeClr>
                      </a:solidFill>
                      <a:prstDash val="solid"/>
                      <a:round/>
                      <a:headEnd type="none" w="med" len="med"/>
                      <a:tailEnd type="none" w="med" len="med"/>
                    </a:lnB>
                    <a:solidFill>
                      <a:schemeClr val="bg1">
                        <a:alpha val="11000"/>
                      </a:schemeClr>
                    </a:solidFill>
                  </a:tcPr>
                </a:tc>
                <a:tc>
                  <a:txBody>
                    <a:bodyPr/>
                    <a:lstStyle/>
                    <a:p>
                      <a:pPr algn="l"/>
                      <a:endParaRPr lang="en-US" sz="1600" dirty="0">
                        <a:solidFill>
                          <a:schemeClr val="tx1">
                            <a:lumMod val="75000"/>
                            <a:lumOff val="25000"/>
                          </a:schemeClr>
                        </a:solidFill>
                        <a:latin typeface="Arial" pitchFamily="34" charset="0"/>
                        <a:cs typeface="Arial" pitchFamily="34" charset="0"/>
                      </a:endParaRPr>
                    </a:p>
                  </a:txBody>
                  <a:tcPr anchor="ctr">
                    <a:lnL w="3175" cap="flat" cmpd="sng" algn="ctr">
                      <a:solidFill>
                        <a:schemeClr val="tx1">
                          <a:lumMod val="50000"/>
                          <a:lumOff val="50000"/>
                        </a:schemeClr>
                      </a:solidFill>
                      <a:prstDash val="solid"/>
                      <a:round/>
                      <a:headEnd type="none" w="med" len="med"/>
                      <a:tailEnd type="none" w="med" len="med"/>
                    </a:lnL>
                    <a:lnR w="3175" cap="flat" cmpd="sng" algn="ctr">
                      <a:solidFill>
                        <a:schemeClr val="tx1">
                          <a:lumMod val="50000"/>
                          <a:lumOff val="50000"/>
                        </a:schemeClr>
                      </a:solidFill>
                      <a:prstDash val="solid"/>
                      <a:round/>
                      <a:headEnd type="none" w="med" len="med"/>
                      <a:tailEnd type="none" w="med" len="med"/>
                    </a:lnR>
                    <a:lnT w="3175" cap="flat" cmpd="sng" algn="ctr">
                      <a:solidFill>
                        <a:schemeClr val="tx1">
                          <a:lumMod val="50000"/>
                          <a:lumOff val="50000"/>
                        </a:schemeClr>
                      </a:solidFill>
                      <a:prstDash val="solid"/>
                      <a:round/>
                      <a:headEnd type="none" w="med" len="med"/>
                      <a:tailEnd type="none" w="med" len="med"/>
                    </a:lnT>
                    <a:lnB w="3175" cap="flat" cmpd="sng" algn="ctr">
                      <a:solidFill>
                        <a:schemeClr val="tx1">
                          <a:lumMod val="50000"/>
                          <a:lumOff val="50000"/>
                        </a:schemeClr>
                      </a:solidFill>
                      <a:prstDash val="solid"/>
                      <a:round/>
                      <a:headEnd type="none" w="med" len="med"/>
                      <a:tailEnd type="none" w="med" len="med"/>
                    </a:lnB>
                    <a:solidFill>
                      <a:schemeClr val="bg1">
                        <a:alpha val="11000"/>
                      </a:schemeClr>
                    </a:solidFill>
                  </a:tcPr>
                </a:tc>
                <a:tc>
                  <a:txBody>
                    <a:bodyPr/>
                    <a:lstStyle/>
                    <a:p>
                      <a:pPr algn="l"/>
                      <a:endParaRPr lang="en-US" sz="1600" dirty="0">
                        <a:solidFill>
                          <a:schemeClr val="tx1">
                            <a:lumMod val="75000"/>
                            <a:lumOff val="25000"/>
                          </a:schemeClr>
                        </a:solidFill>
                        <a:latin typeface="Arial" pitchFamily="34" charset="0"/>
                        <a:cs typeface="Arial" pitchFamily="34" charset="0"/>
                      </a:endParaRPr>
                    </a:p>
                  </a:txBody>
                  <a:tcPr anchor="ctr">
                    <a:lnL w="3175" cap="flat" cmpd="sng" algn="ctr">
                      <a:solidFill>
                        <a:schemeClr val="tx1">
                          <a:lumMod val="50000"/>
                          <a:lumOff val="50000"/>
                        </a:schemeClr>
                      </a:solidFill>
                      <a:prstDash val="solid"/>
                      <a:round/>
                      <a:headEnd type="none" w="med" len="med"/>
                      <a:tailEnd type="none" w="med" len="med"/>
                    </a:lnL>
                    <a:lnR w="3175" cap="flat" cmpd="sng" algn="ctr">
                      <a:solidFill>
                        <a:schemeClr val="tx1">
                          <a:lumMod val="50000"/>
                          <a:lumOff val="50000"/>
                        </a:schemeClr>
                      </a:solidFill>
                      <a:prstDash val="solid"/>
                      <a:round/>
                      <a:headEnd type="none" w="med" len="med"/>
                      <a:tailEnd type="none" w="med" len="med"/>
                    </a:lnR>
                    <a:lnT w="3175" cap="flat" cmpd="sng" algn="ctr">
                      <a:solidFill>
                        <a:schemeClr val="tx1">
                          <a:lumMod val="50000"/>
                          <a:lumOff val="50000"/>
                        </a:schemeClr>
                      </a:solidFill>
                      <a:prstDash val="solid"/>
                      <a:round/>
                      <a:headEnd type="none" w="med" len="med"/>
                      <a:tailEnd type="none" w="med" len="med"/>
                    </a:lnT>
                    <a:lnB w="3175" cap="flat" cmpd="sng" algn="ctr">
                      <a:solidFill>
                        <a:schemeClr val="tx1">
                          <a:lumMod val="50000"/>
                          <a:lumOff val="50000"/>
                        </a:schemeClr>
                      </a:solidFill>
                      <a:prstDash val="solid"/>
                      <a:round/>
                      <a:headEnd type="none" w="med" len="med"/>
                      <a:tailEnd type="none" w="med" len="med"/>
                    </a:lnB>
                    <a:solidFill>
                      <a:schemeClr val="bg1">
                        <a:alpha val="11000"/>
                      </a:schemeClr>
                    </a:solidFill>
                  </a:tcPr>
                </a:tc>
                <a:extLst>
                  <a:ext uri="{0D108BD9-81ED-4DB2-BD59-A6C34878D82A}">
                    <a16:rowId xmlns:a16="http://schemas.microsoft.com/office/drawing/2014/main" val="10004"/>
                  </a:ext>
                </a:extLst>
              </a:tr>
              <a:tr h="480344">
                <a:tc>
                  <a:txBody>
                    <a:bodyPr/>
                    <a:lstStyle/>
                    <a:p>
                      <a:pPr algn="l"/>
                      <a:r>
                        <a:rPr lang="en-US" sz="1600" dirty="0">
                          <a:solidFill>
                            <a:schemeClr val="tx1">
                              <a:lumMod val="75000"/>
                              <a:lumOff val="25000"/>
                            </a:schemeClr>
                          </a:solidFill>
                          <a:latin typeface="Arial" pitchFamily="34" charset="0"/>
                          <a:cs typeface="Arial" pitchFamily="34" charset="0"/>
                        </a:rPr>
                        <a:t>Task 4</a:t>
                      </a:r>
                    </a:p>
                  </a:txBody>
                  <a:tcPr marL="182880" anchor="ctr">
                    <a:lnL w="3175" cap="flat" cmpd="sng" algn="ctr">
                      <a:solidFill>
                        <a:schemeClr val="tx1">
                          <a:lumMod val="50000"/>
                          <a:lumOff val="50000"/>
                        </a:schemeClr>
                      </a:solidFill>
                      <a:prstDash val="solid"/>
                      <a:round/>
                      <a:headEnd type="none" w="med" len="med"/>
                      <a:tailEnd type="none" w="med" len="med"/>
                    </a:lnL>
                    <a:lnR w="3175" cap="flat" cmpd="sng" algn="ctr">
                      <a:solidFill>
                        <a:schemeClr val="tx1">
                          <a:lumMod val="50000"/>
                          <a:lumOff val="50000"/>
                        </a:schemeClr>
                      </a:solidFill>
                      <a:prstDash val="solid"/>
                      <a:round/>
                      <a:headEnd type="none" w="med" len="med"/>
                      <a:tailEnd type="none" w="med" len="med"/>
                    </a:lnR>
                    <a:lnT w="3175" cap="flat" cmpd="sng" algn="ctr">
                      <a:solidFill>
                        <a:schemeClr val="tx1">
                          <a:lumMod val="50000"/>
                          <a:lumOff val="50000"/>
                        </a:schemeClr>
                      </a:solidFill>
                      <a:prstDash val="solid"/>
                      <a:round/>
                      <a:headEnd type="none" w="med" len="med"/>
                      <a:tailEnd type="none" w="med" len="med"/>
                    </a:lnT>
                    <a:lnB w="3175"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endParaRPr lang="en-US" sz="1600" dirty="0">
                        <a:solidFill>
                          <a:schemeClr val="tx1">
                            <a:lumMod val="75000"/>
                            <a:lumOff val="25000"/>
                          </a:schemeClr>
                        </a:solidFill>
                        <a:latin typeface="Arial" pitchFamily="34" charset="0"/>
                        <a:cs typeface="Arial" pitchFamily="34" charset="0"/>
                      </a:endParaRPr>
                    </a:p>
                  </a:txBody>
                  <a:tcPr anchor="ctr">
                    <a:lnL w="3175" cap="flat" cmpd="sng" algn="ctr">
                      <a:solidFill>
                        <a:schemeClr val="tx1">
                          <a:lumMod val="50000"/>
                          <a:lumOff val="50000"/>
                        </a:schemeClr>
                      </a:solidFill>
                      <a:prstDash val="solid"/>
                      <a:round/>
                      <a:headEnd type="none" w="med" len="med"/>
                      <a:tailEnd type="none" w="med" len="med"/>
                    </a:lnL>
                    <a:lnR w="3175" cap="flat" cmpd="sng" algn="ctr">
                      <a:solidFill>
                        <a:schemeClr val="tx1">
                          <a:lumMod val="50000"/>
                          <a:lumOff val="50000"/>
                        </a:schemeClr>
                      </a:solidFill>
                      <a:prstDash val="solid"/>
                      <a:round/>
                      <a:headEnd type="none" w="med" len="med"/>
                      <a:tailEnd type="none" w="med" len="med"/>
                    </a:lnR>
                    <a:lnT w="3175" cap="flat" cmpd="sng" algn="ctr">
                      <a:solidFill>
                        <a:schemeClr val="tx1">
                          <a:lumMod val="50000"/>
                          <a:lumOff val="50000"/>
                        </a:schemeClr>
                      </a:solidFill>
                      <a:prstDash val="solid"/>
                      <a:round/>
                      <a:headEnd type="none" w="med" len="med"/>
                      <a:tailEnd type="none" w="med" len="med"/>
                    </a:lnT>
                    <a:lnB w="3175" cap="flat" cmpd="sng" algn="ctr">
                      <a:solidFill>
                        <a:schemeClr val="tx1">
                          <a:lumMod val="50000"/>
                          <a:lumOff val="50000"/>
                        </a:schemeClr>
                      </a:solidFill>
                      <a:prstDash val="solid"/>
                      <a:round/>
                      <a:headEnd type="none" w="med" len="med"/>
                      <a:tailEnd type="none" w="med" len="med"/>
                    </a:lnB>
                    <a:solidFill>
                      <a:schemeClr val="bg1">
                        <a:alpha val="11000"/>
                      </a:schemeClr>
                    </a:solidFill>
                  </a:tcPr>
                </a:tc>
                <a:tc>
                  <a:txBody>
                    <a:bodyPr/>
                    <a:lstStyle/>
                    <a:p>
                      <a:pPr algn="l"/>
                      <a:endParaRPr lang="en-US" sz="1600" dirty="0">
                        <a:solidFill>
                          <a:schemeClr val="tx1">
                            <a:lumMod val="75000"/>
                            <a:lumOff val="25000"/>
                          </a:schemeClr>
                        </a:solidFill>
                        <a:latin typeface="Arial" pitchFamily="34" charset="0"/>
                        <a:cs typeface="Arial" pitchFamily="34" charset="0"/>
                      </a:endParaRPr>
                    </a:p>
                  </a:txBody>
                  <a:tcPr anchor="ctr">
                    <a:lnL w="3175" cap="flat" cmpd="sng" algn="ctr">
                      <a:solidFill>
                        <a:schemeClr val="tx1">
                          <a:lumMod val="50000"/>
                          <a:lumOff val="50000"/>
                        </a:schemeClr>
                      </a:solidFill>
                      <a:prstDash val="solid"/>
                      <a:round/>
                      <a:headEnd type="none" w="med" len="med"/>
                      <a:tailEnd type="none" w="med" len="med"/>
                    </a:lnL>
                    <a:lnR w="3175" cap="flat" cmpd="sng" algn="ctr">
                      <a:solidFill>
                        <a:schemeClr val="tx1">
                          <a:lumMod val="50000"/>
                          <a:lumOff val="50000"/>
                        </a:schemeClr>
                      </a:solidFill>
                      <a:prstDash val="solid"/>
                      <a:round/>
                      <a:headEnd type="none" w="med" len="med"/>
                      <a:tailEnd type="none" w="med" len="med"/>
                    </a:lnR>
                    <a:lnT w="3175" cap="flat" cmpd="sng" algn="ctr">
                      <a:solidFill>
                        <a:schemeClr val="tx1">
                          <a:lumMod val="50000"/>
                          <a:lumOff val="50000"/>
                        </a:schemeClr>
                      </a:solidFill>
                      <a:prstDash val="solid"/>
                      <a:round/>
                      <a:headEnd type="none" w="med" len="med"/>
                      <a:tailEnd type="none" w="med" len="med"/>
                    </a:lnT>
                    <a:lnB w="3175" cap="flat" cmpd="sng" algn="ctr">
                      <a:solidFill>
                        <a:schemeClr val="tx1">
                          <a:lumMod val="50000"/>
                          <a:lumOff val="50000"/>
                        </a:schemeClr>
                      </a:solidFill>
                      <a:prstDash val="solid"/>
                      <a:round/>
                      <a:headEnd type="none" w="med" len="med"/>
                      <a:tailEnd type="none" w="med" len="med"/>
                    </a:lnB>
                    <a:solidFill>
                      <a:schemeClr val="bg1">
                        <a:alpha val="11000"/>
                      </a:schemeClr>
                    </a:solidFill>
                  </a:tcPr>
                </a:tc>
                <a:tc>
                  <a:txBody>
                    <a:bodyPr/>
                    <a:lstStyle/>
                    <a:p>
                      <a:pPr algn="l"/>
                      <a:endParaRPr lang="en-US" sz="1600" dirty="0">
                        <a:solidFill>
                          <a:schemeClr val="tx1">
                            <a:lumMod val="75000"/>
                            <a:lumOff val="25000"/>
                          </a:schemeClr>
                        </a:solidFill>
                        <a:latin typeface="Arial" pitchFamily="34" charset="0"/>
                        <a:cs typeface="Arial" pitchFamily="34" charset="0"/>
                      </a:endParaRPr>
                    </a:p>
                  </a:txBody>
                  <a:tcPr anchor="ctr">
                    <a:lnL w="3175" cap="flat" cmpd="sng" algn="ctr">
                      <a:solidFill>
                        <a:schemeClr val="tx1">
                          <a:lumMod val="50000"/>
                          <a:lumOff val="50000"/>
                        </a:schemeClr>
                      </a:solidFill>
                      <a:prstDash val="solid"/>
                      <a:round/>
                      <a:headEnd type="none" w="med" len="med"/>
                      <a:tailEnd type="none" w="med" len="med"/>
                    </a:lnL>
                    <a:lnR w="3175" cap="flat" cmpd="sng" algn="ctr">
                      <a:solidFill>
                        <a:schemeClr val="tx1">
                          <a:lumMod val="50000"/>
                          <a:lumOff val="50000"/>
                        </a:schemeClr>
                      </a:solidFill>
                      <a:prstDash val="solid"/>
                      <a:round/>
                      <a:headEnd type="none" w="med" len="med"/>
                      <a:tailEnd type="none" w="med" len="med"/>
                    </a:lnR>
                    <a:lnT w="3175" cap="flat" cmpd="sng" algn="ctr">
                      <a:solidFill>
                        <a:schemeClr val="tx1">
                          <a:lumMod val="50000"/>
                          <a:lumOff val="50000"/>
                        </a:schemeClr>
                      </a:solidFill>
                      <a:prstDash val="solid"/>
                      <a:round/>
                      <a:headEnd type="none" w="med" len="med"/>
                      <a:tailEnd type="none" w="med" len="med"/>
                    </a:lnT>
                    <a:lnB w="3175" cap="flat" cmpd="sng" algn="ctr">
                      <a:solidFill>
                        <a:schemeClr val="tx1">
                          <a:lumMod val="50000"/>
                          <a:lumOff val="50000"/>
                        </a:schemeClr>
                      </a:solidFill>
                      <a:prstDash val="solid"/>
                      <a:round/>
                      <a:headEnd type="none" w="med" len="med"/>
                      <a:tailEnd type="none" w="med" len="med"/>
                    </a:lnB>
                    <a:solidFill>
                      <a:schemeClr val="bg1">
                        <a:alpha val="11000"/>
                      </a:schemeClr>
                    </a:solidFill>
                  </a:tcPr>
                </a:tc>
                <a:tc>
                  <a:txBody>
                    <a:bodyPr/>
                    <a:lstStyle/>
                    <a:p>
                      <a:pPr algn="l"/>
                      <a:endParaRPr lang="en-US" sz="1600" dirty="0">
                        <a:solidFill>
                          <a:schemeClr val="tx1">
                            <a:lumMod val="75000"/>
                            <a:lumOff val="25000"/>
                          </a:schemeClr>
                        </a:solidFill>
                        <a:latin typeface="Arial" pitchFamily="34" charset="0"/>
                        <a:cs typeface="Arial" pitchFamily="34" charset="0"/>
                      </a:endParaRPr>
                    </a:p>
                  </a:txBody>
                  <a:tcPr anchor="ctr">
                    <a:lnL w="3175" cap="flat" cmpd="sng" algn="ctr">
                      <a:solidFill>
                        <a:schemeClr val="tx1">
                          <a:lumMod val="50000"/>
                          <a:lumOff val="50000"/>
                        </a:schemeClr>
                      </a:solidFill>
                      <a:prstDash val="solid"/>
                      <a:round/>
                      <a:headEnd type="none" w="med" len="med"/>
                      <a:tailEnd type="none" w="med" len="med"/>
                    </a:lnL>
                    <a:lnR w="3175" cap="flat" cmpd="sng" algn="ctr">
                      <a:solidFill>
                        <a:schemeClr val="tx1">
                          <a:lumMod val="50000"/>
                          <a:lumOff val="50000"/>
                        </a:schemeClr>
                      </a:solidFill>
                      <a:prstDash val="solid"/>
                      <a:round/>
                      <a:headEnd type="none" w="med" len="med"/>
                      <a:tailEnd type="none" w="med" len="med"/>
                    </a:lnR>
                    <a:lnT w="3175" cap="flat" cmpd="sng" algn="ctr">
                      <a:solidFill>
                        <a:schemeClr val="tx1">
                          <a:lumMod val="50000"/>
                          <a:lumOff val="50000"/>
                        </a:schemeClr>
                      </a:solidFill>
                      <a:prstDash val="solid"/>
                      <a:round/>
                      <a:headEnd type="none" w="med" len="med"/>
                      <a:tailEnd type="none" w="med" len="med"/>
                    </a:lnT>
                    <a:lnB w="3175" cap="flat" cmpd="sng" algn="ctr">
                      <a:solidFill>
                        <a:schemeClr val="tx1">
                          <a:lumMod val="50000"/>
                          <a:lumOff val="50000"/>
                        </a:schemeClr>
                      </a:solidFill>
                      <a:prstDash val="solid"/>
                      <a:round/>
                      <a:headEnd type="none" w="med" len="med"/>
                      <a:tailEnd type="none" w="med" len="med"/>
                    </a:lnB>
                    <a:solidFill>
                      <a:schemeClr val="bg1">
                        <a:alpha val="11000"/>
                      </a:schemeClr>
                    </a:solidFill>
                  </a:tcPr>
                </a:tc>
                <a:tc>
                  <a:txBody>
                    <a:bodyPr/>
                    <a:lstStyle/>
                    <a:p>
                      <a:pPr algn="l"/>
                      <a:endParaRPr lang="en-US" sz="1600" dirty="0">
                        <a:solidFill>
                          <a:schemeClr val="tx1">
                            <a:lumMod val="75000"/>
                            <a:lumOff val="25000"/>
                          </a:schemeClr>
                        </a:solidFill>
                        <a:latin typeface="Arial" pitchFamily="34" charset="0"/>
                        <a:cs typeface="Arial" pitchFamily="34" charset="0"/>
                      </a:endParaRPr>
                    </a:p>
                  </a:txBody>
                  <a:tcPr anchor="ctr">
                    <a:lnL w="3175" cap="flat" cmpd="sng" algn="ctr">
                      <a:solidFill>
                        <a:schemeClr val="tx1">
                          <a:lumMod val="50000"/>
                          <a:lumOff val="50000"/>
                        </a:schemeClr>
                      </a:solidFill>
                      <a:prstDash val="solid"/>
                      <a:round/>
                      <a:headEnd type="none" w="med" len="med"/>
                      <a:tailEnd type="none" w="med" len="med"/>
                    </a:lnL>
                    <a:lnR w="3175" cap="flat" cmpd="sng" algn="ctr">
                      <a:solidFill>
                        <a:schemeClr val="tx1">
                          <a:lumMod val="50000"/>
                          <a:lumOff val="50000"/>
                        </a:schemeClr>
                      </a:solidFill>
                      <a:prstDash val="solid"/>
                      <a:round/>
                      <a:headEnd type="none" w="med" len="med"/>
                      <a:tailEnd type="none" w="med" len="med"/>
                    </a:lnR>
                    <a:lnT w="3175" cap="flat" cmpd="sng" algn="ctr">
                      <a:solidFill>
                        <a:schemeClr val="tx1">
                          <a:lumMod val="50000"/>
                          <a:lumOff val="50000"/>
                        </a:schemeClr>
                      </a:solidFill>
                      <a:prstDash val="solid"/>
                      <a:round/>
                      <a:headEnd type="none" w="med" len="med"/>
                      <a:tailEnd type="none" w="med" len="med"/>
                    </a:lnT>
                    <a:lnB w="3175" cap="flat" cmpd="sng" algn="ctr">
                      <a:solidFill>
                        <a:schemeClr val="tx1">
                          <a:lumMod val="50000"/>
                          <a:lumOff val="50000"/>
                        </a:schemeClr>
                      </a:solidFill>
                      <a:prstDash val="solid"/>
                      <a:round/>
                      <a:headEnd type="none" w="med" len="med"/>
                      <a:tailEnd type="none" w="med" len="med"/>
                    </a:lnB>
                    <a:solidFill>
                      <a:schemeClr val="bg1">
                        <a:alpha val="11000"/>
                      </a:schemeClr>
                    </a:solidFill>
                  </a:tcPr>
                </a:tc>
                <a:tc>
                  <a:txBody>
                    <a:bodyPr/>
                    <a:lstStyle/>
                    <a:p>
                      <a:pPr algn="l"/>
                      <a:endParaRPr lang="en-US" sz="1600" dirty="0">
                        <a:solidFill>
                          <a:schemeClr val="tx1">
                            <a:lumMod val="75000"/>
                            <a:lumOff val="25000"/>
                          </a:schemeClr>
                        </a:solidFill>
                        <a:latin typeface="Arial" pitchFamily="34" charset="0"/>
                        <a:cs typeface="Arial" pitchFamily="34" charset="0"/>
                      </a:endParaRPr>
                    </a:p>
                  </a:txBody>
                  <a:tcPr anchor="ctr">
                    <a:lnL w="3175" cap="flat" cmpd="sng" algn="ctr">
                      <a:solidFill>
                        <a:schemeClr val="tx1">
                          <a:lumMod val="50000"/>
                          <a:lumOff val="50000"/>
                        </a:schemeClr>
                      </a:solidFill>
                      <a:prstDash val="solid"/>
                      <a:round/>
                      <a:headEnd type="none" w="med" len="med"/>
                      <a:tailEnd type="none" w="med" len="med"/>
                    </a:lnL>
                    <a:lnR w="3175" cap="flat" cmpd="sng" algn="ctr">
                      <a:solidFill>
                        <a:schemeClr val="tx1">
                          <a:lumMod val="50000"/>
                          <a:lumOff val="50000"/>
                        </a:schemeClr>
                      </a:solidFill>
                      <a:prstDash val="solid"/>
                      <a:round/>
                      <a:headEnd type="none" w="med" len="med"/>
                      <a:tailEnd type="none" w="med" len="med"/>
                    </a:lnR>
                    <a:lnT w="3175" cap="flat" cmpd="sng" algn="ctr">
                      <a:solidFill>
                        <a:schemeClr val="tx1">
                          <a:lumMod val="50000"/>
                          <a:lumOff val="50000"/>
                        </a:schemeClr>
                      </a:solidFill>
                      <a:prstDash val="solid"/>
                      <a:round/>
                      <a:headEnd type="none" w="med" len="med"/>
                      <a:tailEnd type="none" w="med" len="med"/>
                    </a:lnT>
                    <a:lnB w="3175" cap="flat" cmpd="sng" algn="ctr">
                      <a:solidFill>
                        <a:schemeClr val="tx1">
                          <a:lumMod val="50000"/>
                          <a:lumOff val="50000"/>
                        </a:schemeClr>
                      </a:solidFill>
                      <a:prstDash val="solid"/>
                      <a:round/>
                      <a:headEnd type="none" w="med" len="med"/>
                      <a:tailEnd type="none" w="med" len="med"/>
                    </a:lnB>
                    <a:solidFill>
                      <a:schemeClr val="bg1">
                        <a:alpha val="11000"/>
                      </a:schemeClr>
                    </a:solidFill>
                  </a:tcPr>
                </a:tc>
                <a:tc>
                  <a:txBody>
                    <a:bodyPr/>
                    <a:lstStyle/>
                    <a:p>
                      <a:pPr algn="l"/>
                      <a:endParaRPr lang="en-US" sz="1600" dirty="0">
                        <a:solidFill>
                          <a:schemeClr val="tx1">
                            <a:lumMod val="75000"/>
                            <a:lumOff val="25000"/>
                          </a:schemeClr>
                        </a:solidFill>
                        <a:latin typeface="Arial" pitchFamily="34" charset="0"/>
                        <a:cs typeface="Arial" pitchFamily="34" charset="0"/>
                      </a:endParaRPr>
                    </a:p>
                  </a:txBody>
                  <a:tcPr anchor="ctr">
                    <a:lnL w="3175" cap="flat" cmpd="sng" algn="ctr">
                      <a:solidFill>
                        <a:schemeClr val="tx1">
                          <a:lumMod val="50000"/>
                          <a:lumOff val="50000"/>
                        </a:schemeClr>
                      </a:solidFill>
                      <a:prstDash val="solid"/>
                      <a:round/>
                      <a:headEnd type="none" w="med" len="med"/>
                      <a:tailEnd type="none" w="med" len="med"/>
                    </a:lnL>
                    <a:lnR w="3175" cap="flat" cmpd="sng" algn="ctr">
                      <a:solidFill>
                        <a:schemeClr val="tx1">
                          <a:lumMod val="50000"/>
                          <a:lumOff val="50000"/>
                        </a:schemeClr>
                      </a:solidFill>
                      <a:prstDash val="solid"/>
                      <a:round/>
                      <a:headEnd type="none" w="med" len="med"/>
                      <a:tailEnd type="none" w="med" len="med"/>
                    </a:lnR>
                    <a:lnT w="3175" cap="flat" cmpd="sng" algn="ctr">
                      <a:solidFill>
                        <a:schemeClr val="tx1">
                          <a:lumMod val="50000"/>
                          <a:lumOff val="50000"/>
                        </a:schemeClr>
                      </a:solidFill>
                      <a:prstDash val="solid"/>
                      <a:round/>
                      <a:headEnd type="none" w="med" len="med"/>
                      <a:tailEnd type="none" w="med" len="med"/>
                    </a:lnT>
                    <a:lnB w="3175" cap="flat" cmpd="sng" algn="ctr">
                      <a:solidFill>
                        <a:schemeClr val="tx1">
                          <a:lumMod val="50000"/>
                          <a:lumOff val="50000"/>
                        </a:schemeClr>
                      </a:solidFill>
                      <a:prstDash val="solid"/>
                      <a:round/>
                      <a:headEnd type="none" w="med" len="med"/>
                      <a:tailEnd type="none" w="med" len="med"/>
                    </a:lnB>
                    <a:solidFill>
                      <a:schemeClr val="bg1">
                        <a:alpha val="11000"/>
                      </a:schemeClr>
                    </a:solidFill>
                  </a:tcPr>
                </a:tc>
                <a:tc>
                  <a:txBody>
                    <a:bodyPr/>
                    <a:lstStyle/>
                    <a:p>
                      <a:pPr algn="l"/>
                      <a:endParaRPr lang="en-US" sz="1600" dirty="0">
                        <a:solidFill>
                          <a:schemeClr val="tx1">
                            <a:lumMod val="75000"/>
                            <a:lumOff val="25000"/>
                          </a:schemeClr>
                        </a:solidFill>
                        <a:latin typeface="Arial" pitchFamily="34" charset="0"/>
                        <a:cs typeface="Arial" pitchFamily="34" charset="0"/>
                      </a:endParaRPr>
                    </a:p>
                  </a:txBody>
                  <a:tcPr anchor="ctr">
                    <a:lnL w="3175" cap="flat" cmpd="sng" algn="ctr">
                      <a:solidFill>
                        <a:schemeClr val="tx1">
                          <a:lumMod val="50000"/>
                          <a:lumOff val="50000"/>
                        </a:schemeClr>
                      </a:solidFill>
                      <a:prstDash val="solid"/>
                      <a:round/>
                      <a:headEnd type="none" w="med" len="med"/>
                      <a:tailEnd type="none" w="med" len="med"/>
                    </a:lnL>
                    <a:lnR w="3175" cap="flat" cmpd="sng" algn="ctr">
                      <a:solidFill>
                        <a:schemeClr val="tx1">
                          <a:lumMod val="50000"/>
                          <a:lumOff val="50000"/>
                        </a:schemeClr>
                      </a:solidFill>
                      <a:prstDash val="solid"/>
                      <a:round/>
                      <a:headEnd type="none" w="med" len="med"/>
                      <a:tailEnd type="none" w="med" len="med"/>
                    </a:lnR>
                    <a:lnT w="3175" cap="flat" cmpd="sng" algn="ctr">
                      <a:solidFill>
                        <a:schemeClr val="tx1">
                          <a:lumMod val="50000"/>
                          <a:lumOff val="50000"/>
                        </a:schemeClr>
                      </a:solidFill>
                      <a:prstDash val="solid"/>
                      <a:round/>
                      <a:headEnd type="none" w="med" len="med"/>
                      <a:tailEnd type="none" w="med" len="med"/>
                    </a:lnT>
                    <a:lnB w="3175" cap="flat" cmpd="sng" algn="ctr">
                      <a:solidFill>
                        <a:schemeClr val="tx1">
                          <a:lumMod val="50000"/>
                          <a:lumOff val="50000"/>
                        </a:schemeClr>
                      </a:solidFill>
                      <a:prstDash val="solid"/>
                      <a:round/>
                      <a:headEnd type="none" w="med" len="med"/>
                      <a:tailEnd type="none" w="med" len="med"/>
                    </a:lnB>
                    <a:solidFill>
                      <a:schemeClr val="bg1">
                        <a:alpha val="11000"/>
                      </a:schemeClr>
                    </a:solidFill>
                  </a:tcPr>
                </a:tc>
                <a:tc>
                  <a:txBody>
                    <a:bodyPr/>
                    <a:lstStyle/>
                    <a:p>
                      <a:pPr algn="l"/>
                      <a:endParaRPr lang="en-US" sz="1600" dirty="0">
                        <a:solidFill>
                          <a:schemeClr val="tx1">
                            <a:lumMod val="75000"/>
                            <a:lumOff val="25000"/>
                          </a:schemeClr>
                        </a:solidFill>
                        <a:latin typeface="Arial" pitchFamily="34" charset="0"/>
                        <a:cs typeface="Arial" pitchFamily="34" charset="0"/>
                      </a:endParaRPr>
                    </a:p>
                  </a:txBody>
                  <a:tcPr anchor="ctr">
                    <a:lnL w="3175" cap="flat" cmpd="sng" algn="ctr">
                      <a:solidFill>
                        <a:schemeClr val="tx1">
                          <a:lumMod val="50000"/>
                          <a:lumOff val="50000"/>
                        </a:schemeClr>
                      </a:solidFill>
                      <a:prstDash val="solid"/>
                      <a:round/>
                      <a:headEnd type="none" w="med" len="med"/>
                      <a:tailEnd type="none" w="med" len="med"/>
                    </a:lnL>
                    <a:lnR w="3175" cap="flat" cmpd="sng" algn="ctr">
                      <a:solidFill>
                        <a:schemeClr val="tx1">
                          <a:lumMod val="50000"/>
                          <a:lumOff val="50000"/>
                        </a:schemeClr>
                      </a:solidFill>
                      <a:prstDash val="solid"/>
                      <a:round/>
                      <a:headEnd type="none" w="med" len="med"/>
                      <a:tailEnd type="none" w="med" len="med"/>
                    </a:lnR>
                    <a:lnT w="3175" cap="flat" cmpd="sng" algn="ctr">
                      <a:solidFill>
                        <a:schemeClr val="tx1">
                          <a:lumMod val="50000"/>
                          <a:lumOff val="50000"/>
                        </a:schemeClr>
                      </a:solidFill>
                      <a:prstDash val="solid"/>
                      <a:round/>
                      <a:headEnd type="none" w="med" len="med"/>
                      <a:tailEnd type="none" w="med" len="med"/>
                    </a:lnT>
                    <a:lnB w="3175" cap="flat" cmpd="sng" algn="ctr">
                      <a:solidFill>
                        <a:schemeClr val="tx1">
                          <a:lumMod val="50000"/>
                          <a:lumOff val="50000"/>
                        </a:schemeClr>
                      </a:solidFill>
                      <a:prstDash val="solid"/>
                      <a:round/>
                      <a:headEnd type="none" w="med" len="med"/>
                      <a:tailEnd type="none" w="med" len="med"/>
                    </a:lnB>
                    <a:solidFill>
                      <a:schemeClr val="bg1">
                        <a:alpha val="11000"/>
                      </a:schemeClr>
                    </a:solidFill>
                  </a:tcPr>
                </a:tc>
                <a:tc>
                  <a:txBody>
                    <a:bodyPr/>
                    <a:lstStyle/>
                    <a:p>
                      <a:pPr algn="l"/>
                      <a:endParaRPr lang="en-US" sz="1600" dirty="0">
                        <a:solidFill>
                          <a:schemeClr val="tx1">
                            <a:lumMod val="75000"/>
                            <a:lumOff val="25000"/>
                          </a:schemeClr>
                        </a:solidFill>
                        <a:latin typeface="Arial" pitchFamily="34" charset="0"/>
                        <a:cs typeface="Arial" pitchFamily="34" charset="0"/>
                      </a:endParaRPr>
                    </a:p>
                  </a:txBody>
                  <a:tcPr anchor="ctr">
                    <a:lnL w="3175" cap="flat" cmpd="sng" algn="ctr">
                      <a:solidFill>
                        <a:schemeClr val="tx1">
                          <a:lumMod val="50000"/>
                          <a:lumOff val="50000"/>
                        </a:schemeClr>
                      </a:solidFill>
                      <a:prstDash val="solid"/>
                      <a:round/>
                      <a:headEnd type="none" w="med" len="med"/>
                      <a:tailEnd type="none" w="med" len="med"/>
                    </a:lnL>
                    <a:lnR w="3175" cap="flat" cmpd="sng" algn="ctr">
                      <a:solidFill>
                        <a:schemeClr val="tx1">
                          <a:lumMod val="50000"/>
                          <a:lumOff val="50000"/>
                        </a:schemeClr>
                      </a:solidFill>
                      <a:prstDash val="solid"/>
                      <a:round/>
                      <a:headEnd type="none" w="med" len="med"/>
                      <a:tailEnd type="none" w="med" len="med"/>
                    </a:lnR>
                    <a:lnT w="3175" cap="flat" cmpd="sng" algn="ctr">
                      <a:solidFill>
                        <a:schemeClr val="tx1">
                          <a:lumMod val="50000"/>
                          <a:lumOff val="50000"/>
                        </a:schemeClr>
                      </a:solidFill>
                      <a:prstDash val="solid"/>
                      <a:round/>
                      <a:headEnd type="none" w="med" len="med"/>
                      <a:tailEnd type="none" w="med" len="med"/>
                    </a:lnT>
                    <a:lnB w="3175" cap="flat" cmpd="sng" algn="ctr">
                      <a:solidFill>
                        <a:schemeClr val="tx1">
                          <a:lumMod val="50000"/>
                          <a:lumOff val="50000"/>
                        </a:schemeClr>
                      </a:solidFill>
                      <a:prstDash val="solid"/>
                      <a:round/>
                      <a:headEnd type="none" w="med" len="med"/>
                      <a:tailEnd type="none" w="med" len="med"/>
                    </a:lnB>
                    <a:solidFill>
                      <a:schemeClr val="bg1">
                        <a:alpha val="11000"/>
                      </a:schemeClr>
                    </a:solidFill>
                  </a:tcPr>
                </a:tc>
                <a:tc>
                  <a:txBody>
                    <a:bodyPr/>
                    <a:lstStyle/>
                    <a:p>
                      <a:pPr algn="l"/>
                      <a:endParaRPr lang="en-US" sz="1600" dirty="0">
                        <a:solidFill>
                          <a:schemeClr val="tx1">
                            <a:lumMod val="75000"/>
                            <a:lumOff val="25000"/>
                          </a:schemeClr>
                        </a:solidFill>
                        <a:latin typeface="Arial" pitchFamily="34" charset="0"/>
                        <a:cs typeface="Arial" pitchFamily="34" charset="0"/>
                      </a:endParaRPr>
                    </a:p>
                  </a:txBody>
                  <a:tcPr anchor="ctr">
                    <a:lnL w="3175" cap="flat" cmpd="sng" algn="ctr">
                      <a:solidFill>
                        <a:schemeClr val="tx1">
                          <a:lumMod val="50000"/>
                          <a:lumOff val="50000"/>
                        </a:schemeClr>
                      </a:solidFill>
                      <a:prstDash val="solid"/>
                      <a:round/>
                      <a:headEnd type="none" w="med" len="med"/>
                      <a:tailEnd type="none" w="med" len="med"/>
                    </a:lnL>
                    <a:lnR w="3175" cap="flat" cmpd="sng" algn="ctr">
                      <a:solidFill>
                        <a:schemeClr val="tx1">
                          <a:lumMod val="50000"/>
                          <a:lumOff val="50000"/>
                        </a:schemeClr>
                      </a:solidFill>
                      <a:prstDash val="solid"/>
                      <a:round/>
                      <a:headEnd type="none" w="med" len="med"/>
                      <a:tailEnd type="none" w="med" len="med"/>
                    </a:lnR>
                    <a:lnT w="3175" cap="flat" cmpd="sng" algn="ctr">
                      <a:solidFill>
                        <a:schemeClr val="tx1">
                          <a:lumMod val="50000"/>
                          <a:lumOff val="50000"/>
                        </a:schemeClr>
                      </a:solidFill>
                      <a:prstDash val="solid"/>
                      <a:round/>
                      <a:headEnd type="none" w="med" len="med"/>
                      <a:tailEnd type="none" w="med" len="med"/>
                    </a:lnT>
                    <a:lnB w="3175" cap="flat" cmpd="sng" algn="ctr">
                      <a:solidFill>
                        <a:schemeClr val="tx1">
                          <a:lumMod val="50000"/>
                          <a:lumOff val="50000"/>
                        </a:schemeClr>
                      </a:solidFill>
                      <a:prstDash val="solid"/>
                      <a:round/>
                      <a:headEnd type="none" w="med" len="med"/>
                      <a:tailEnd type="none" w="med" len="med"/>
                    </a:lnB>
                    <a:solidFill>
                      <a:schemeClr val="bg1">
                        <a:alpha val="11000"/>
                      </a:schemeClr>
                    </a:solidFill>
                  </a:tcPr>
                </a:tc>
                <a:tc>
                  <a:txBody>
                    <a:bodyPr/>
                    <a:lstStyle/>
                    <a:p>
                      <a:pPr algn="l"/>
                      <a:endParaRPr lang="en-US" sz="1600" dirty="0">
                        <a:solidFill>
                          <a:schemeClr val="tx1">
                            <a:lumMod val="75000"/>
                            <a:lumOff val="25000"/>
                          </a:schemeClr>
                        </a:solidFill>
                        <a:latin typeface="Arial" pitchFamily="34" charset="0"/>
                        <a:cs typeface="Arial" pitchFamily="34" charset="0"/>
                      </a:endParaRPr>
                    </a:p>
                  </a:txBody>
                  <a:tcPr anchor="ctr">
                    <a:lnL w="3175" cap="flat" cmpd="sng" algn="ctr">
                      <a:solidFill>
                        <a:schemeClr val="tx1">
                          <a:lumMod val="50000"/>
                          <a:lumOff val="50000"/>
                        </a:schemeClr>
                      </a:solidFill>
                      <a:prstDash val="solid"/>
                      <a:round/>
                      <a:headEnd type="none" w="med" len="med"/>
                      <a:tailEnd type="none" w="med" len="med"/>
                    </a:lnL>
                    <a:lnR w="3175" cap="flat" cmpd="sng" algn="ctr">
                      <a:solidFill>
                        <a:schemeClr val="tx1">
                          <a:lumMod val="50000"/>
                          <a:lumOff val="50000"/>
                        </a:schemeClr>
                      </a:solidFill>
                      <a:prstDash val="solid"/>
                      <a:round/>
                      <a:headEnd type="none" w="med" len="med"/>
                      <a:tailEnd type="none" w="med" len="med"/>
                    </a:lnR>
                    <a:lnT w="3175" cap="flat" cmpd="sng" algn="ctr">
                      <a:solidFill>
                        <a:schemeClr val="tx1">
                          <a:lumMod val="50000"/>
                          <a:lumOff val="50000"/>
                        </a:schemeClr>
                      </a:solidFill>
                      <a:prstDash val="solid"/>
                      <a:round/>
                      <a:headEnd type="none" w="med" len="med"/>
                      <a:tailEnd type="none" w="med" len="med"/>
                    </a:lnT>
                    <a:lnB w="3175" cap="flat" cmpd="sng" algn="ctr">
                      <a:solidFill>
                        <a:schemeClr val="tx1">
                          <a:lumMod val="50000"/>
                          <a:lumOff val="50000"/>
                        </a:schemeClr>
                      </a:solidFill>
                      <a:prstDash val="solid"/>
                      <a:round/>
                      <a:headEnd type="none" w="med" len="med"/>
                      <a:tailEnd type="none" w="med" len="med"/>
                    </a:lnB>
                    <a:solidFill>
                      <a:schemeClr val="bg1">
                        <a:alpha val="11000"/>
                      </a:schemeClr>
                    </a:solidFill>
                  </a:tcPr>
                </a:tc>
                <a:extLst>
                  <a:ext uri="{0D108BD9-81ED-4DB2-BD59-A6C34878D82A}">
                    <a16:rowId xmlns:a16="http://schemas.microsoft.com/office/drawing/2014/main" val="10005"/>
                  </a:ext>
                </a:extLst>
              </a:tr>
              <a:tr h="480344">
                <a:tc>
                  <a:txBody>
                    <a:bodyPr/>
                    <a:lstStyle/>
                    <a:p>
                      <a:pPr algn="l"/>
                      <a:r>
                        <a:rPr lang="en-US" sz="1600" dirty="0">
                          <a:solidFill>
                            <a:schemeClr val="tx1">
                              <a:lumMod val="75000"/>
                              <a:lumOff val="25000"/>
                            </a:schemeClr>
                          </a:solidFill>
                          <a:latin typeface="Arial" pitchFamily="34" charset="0"/>
                          <a:cs typeface="Arial" pitchFamily="34" charset="0"/>
                        </a:rPr>
                        <a:t>Task 5</a:t>
                      </a:r>
                    </a:p>
                  </a:txBody>
                  <a:tcPr marL="182880" anchor="ctr">
                    <a:lnL w="3175" cap="flat" cmpd="sng" algn="ctr">
                      <a:solidFill>
                        <a:schemeClr val="tx1">
                          <a:lumMod val="50000"/>
                          <a:lumOff val="50000"/>
                        </a:schemeClr>
                      </a:solidFill>
                      <a:prstDash val="solid"/>
                      <a:round/>
                      <a:headEnd type="none" w="med" len="med"/>
                      <a:tailEnd type="none" w="med" len="med"/>
                    </a:lnL>
                    <a:lnR w="3175" cap="flat" cmpd="sng" algn="ctr">
                      <a:solidFill>
                        <a:schemeClr val="tx1">
                          <a:lumMod val="50000"/>
                          <a:lumOff val="50000"/>
                        </a:schemeClr>
                      </a:solidFill>
                      <a:prstDash val="solid"/>
                      <a:round/>
                      <a:headEnd type="none" w="med" len="med"/>
                      <a:tailEnd type="none" w="med" len="med"/>
                    </a:lnR>
                    <a:lnT w="3175" cap="flat" cmpd="sng" algn="ctr">
                      <a:solidFill>
                        <a:schemeClr val="tx1">
                          <a:lumMod val="50000"/>
                          <a:lumOff val="50000"/>
                        </a:schemeClr>
                      </a:solidFill>
                      <a:prstDash val="solid"/>
                      <a:round/>
                      <a:headEnd type="none" w="med" len="med"/>
                      <a:tailEnd type="none" w="med" len="med"/>
                    </a:lnT>
                    <a:lnB w="3175"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endParaRPr lang="en-US" sz="1600" dirty="0">
                        <a:solidFill>
                          <a:schemeClr val="tx1">
                            <a:lumMod val="75000"/>
                            <a:lumOff val="25000"/>
                          </a:schemeClr>
                        </a:solidFill>
                        <a:latin typeface="Arial" pitchFamily="34" charset="0"/>
                        <a:cs typeface="Arial" pitchFamily="34" charset="0"/>
                      </a:endParaRPr>
                    </a:p>
                  </a:txBody>
                  <a:tcPr anchor="ctr">
                    <a:lnL w="3175" cap="flat" cmpd="sng" algn="ctr">
                      <a:solidFill>
                        <a:schemeClr val="tx1">
                          <a:lumMod val="50000"/>
                          <a:lumOff val="50000"/>
                        </a:schemeClr>
                      </a:solidFill>
                      <a:prstDash val="solid"/>
                      <a:round/>
                      <a:headEnd type="none" w="med" len="med"/>
                      <a:tailEnd type="none" w="med" len="med"/>
                    </a:lnL>
                    <a:lnR w="3175" cap="flat" cmpd="sng" algn="ctr">
                      <a:solidFill>
                        <a:schemeClr val="tx1">
                          <a:lumMod val="50000"/>
                          <a:lumOff val="50000"/>
                        </a:schemeClr>
                      </a:solidFill>
                      <a:prstDash val="solid"/>
                      <a:round/>
                      <a:headEnd type="none" w="med" len="med"/>
                      <a:tailEnd type="none" w="med" len="med"/>
                    </a:lnR>
                    <a:lnT w="3175" cap="flat" cmpd="sng" algn="ctr">
                      <a:solidFill>
                        <a:schemeClr val="tx1">
                          <a:lumMod val="50000"/>
                          <a:lumOff val="50000"/>
                        </a:schemeClr>
                      </a:solidFill>
                      <a:prstDash val="solid"/>
                      <a:round/>
                      <a:headEnd type="none" w="med" len="med"/>
                      <a:tailEnd type="none" w="med" len="med"/>
                    </a:lnT>
                    <a:lnB w="3175" cap="flat" cmpd="sng" algn="ctr">
                      <a:solidFill>
                        <a:schemeClr val="tx1">
                          <a:lumMod val="50000"/>
                          <a:lumOff val="50000"/>
                        </a:schemeClr>
                      </a:solidFill>
                      <a:prstDash val="solid"/>
                      <a:round/>
                      <a:headEnd type="none" w="med" len="med"/>
                      <a:tailEnd type="none" w="med" len="med"/>
                    </a:lnB>
                    <a:solidFill>
                      <a:schemeClr val="bg1">
                        <a:alpha val="11000"/>
                      </a:schemeClr>
                    </a:solidFill>
                  </a:tcPr>
                </a:tc>
                <a:tc>
                  <a:txBody>
                    <a:bodyPr/>
                    <a:lstStyle/>
                    <a:p>
                      <a:pPr algn="l"/>
                      <a:endParaRPr lang="en-US" sz="1600" dirty="0">
                        <a:solidFill>
                          <a:schemeClr val="tx1">
                            <a:lumMod val="75000"/>
                            <a:lumOff val="25000"/>
                          </a:schemeClr>
                        </a:solidFill>
                        <a:latin typeface="Arial" pitchFamily="34" charset="0"/>
                        <a:cs typeface="Arial" pitchFamily="34" charset="0"/>
                      </a:endParaRPr>
                    </a:p>
                  </a:txBody>
                  <a:tcPr anchor="ctr">
                    <a:lnL w="3175" cap="flat" cmpd="sng" algn="ctr">
                      <a:solidFill>
                        <a:schemeClr val="tx1">
                          <a:lumMod val="50000"/>
                          <a:lumOff val="50000"/>
                        </a:schemeClr>
                      </a:solidFill>
                      <a:prstDash val="solid"/>
                      <a:round/>
                      <a:headEnd type="none" w="med" len="med"/>
                      <a:tailEnd type="none" w="med" len="med"/>
                    </a:lnL>
                    <a:lnR w="3175" cap="flat" cmpd="sng" algn="ctr">
                      <a:solidFill>
                        <a:schemeClr val="tx1">
                          <a:lumMod val="50000"/>
                          <a:lumOff val="50000"/>
                        </a:schemeClr>
                      </a:solidFill>
                      <a:prstDash val="solid"/>
                      <a:round/>
                      <a:headEnd type="none" w="med" len="med"/>
                      <a:tailEnd type="none" w="med" len="med"/>
                    </a:lnR>
                    <a:lnT w="3175" cap="flat" cmpd="sng" algn="ctr">
                      <a:solidFill>
                        <a:schemeClr val="tx1">
                          <a:lumMod val="50000"/>
                          <a:lumOff val="50000"/>
                        </a:schemeClr>
                      </a:solidFill>
                      <a:prstDash val="solid"/>
                      <a:round/>
                      <a:headEnd type="none" w="med" len="med"/>
                      <a:tailEnd type="none" w="med" len="med"/>
                    </a:lnT>
                    <a:lnB w="3175" cap="flat" cmpd="sng" algn="ctr">
                      <a:solidFill>
                        <a:schemeClr val="tx1">
                          <a:lumMod val="50000"/>
                          <a:lumOff val="50000"/>
                        </a:schemeClr>
                      </a:solidFill>
                      <a:prstDash val="solid"/>
                      <a:round/>
                      <a:headEnd type="none" w="med" len="med"/>
                      <a:tailEnd type="none" w="med" len="med"/>
                    </a:lnB>
                    <a:solidFill>
                      <a:schemeClr val="bg1">
                        <a:alpha val="11000"/>
                      </a:schemeClr>
                    </a:solidFill>
                  </a:tcPr>
                </a:tc>
                <a:tc>
                  <a:txBody>
                    <a:bodyPr/>
                    <a:lstStyle/>
                    <a:p>
                      <a:pPr algn="l"/>
                      <a:endParaRPr lang="en-US" sz="1600" dirty="0">
                        <a:solidFill>
                          <a:schemeClr val="tx1">
                            <a:lumMod val="75000"/>
                            <a:lumOff val="25000"/>
                          </a:schemeClr>
                        </a:solidFill>
                        <a:latin typeface="Arial" pitchFamily="34" charset="0"/>
                        <a:cs typeface="Arial" pitchFamily="34" charset="0"/>
                      </a:endParaRPr>
                    </a:p>
                  </a:txBody>
                  <a:tcPr anchor="ctr">
                    <a:lnL w="3175" cap="flat" cmpd="sng" algn="ctr">
                      <a:solidFill>
                        <a:schemeClr val="tx1">
                          <a:lumMod val="50000"/>
                          <a:lumOff val="50000"/>
                        </a:schemeClr>
                      </a:solidFill>
                      <a:prstDash val="solid"/>
                      <a:round/>
                      <a:headEnd type="none" w="med" len="med"/>
                      <a:tailEnd type="none" w="med" len="med"/>
                    </a:lnL>
                    <a:lnR w="3175" cap="flat" cmpd="sng" algn="ctr">
                      <a:solidFill>
                        <a:schemeClr val="tx1">
                          <a:lumMod val="50000"/>
                          <a:lumOff val="50000"/>
                        </a:schemeClr>
                      </a:solidFill>
                      <a:prstDash val="solid"/>
                      <a:round/>
                      <a:headEnd type="none" w="med" len="med"/>
                      <a:tailEnd type="none" w="med" len="med"/>
                    </a:lnR>
                    <a:lnT w="3175" cap="flat" cmpd="sng" algn="ctr">
                      <a:solidFill>
                        <a:schemeClr val="tx1">
                          <a:lumMod val="50000"/>
                          <a:lumOff val="50000"/>
                        </a:schemeClr>
                      </a:solidFill>
                      <a:prstDash val="solid"/>
                      <a:round/>
                      <a:headEnd type="none" w="med" len="med"/>
                      <a:tailEnd type="none" w="med" len="med"/>
                    </a:lnT>
                    <a:lnB w="3175" cap="flat" cmpd="sng" algn="ctr">
                      <a:solidFill>
                        <a:schemeClr val="tx1">
                          <a:lumMod val="50000"/>
                          <a:lumOff val="50000"/>
                        </a:schemeClr>
                      </a:solidFill>
                      <a:prstDash val="solid"/>
                      <a:round/>
                      <a:headEnd type="none" w="med" len="med"/>
                      <a:tailEnd type="none" w="med" len="med"/>
                    </a:lnB>
                    <a:solidFill>
                      <a:schemeClr val="bg1">
                        <a:alpha val="11000"/>
                      </a:schemeClr>
                    </a:solidFill>
                  </a:tcPr>
                </a:tc>
                <a:tc>
                  <a:txBody>
                    <a:bodyPr/>
                    <a:lstStyle/>
                    <a:p>
                      <a:pPr algn="l"/>
                      <a:endParaRPr lang="en-US" sz="1600" dirty="0">
                        <a:solidFill>
                          <a:schemeClr val="tx1">
                            <a:lumMod val="75000"/>
                            <a:lumOff val="25000"/>
                          </a:schemeClr>
                        </a:solidFill>
                        <a:latin typeface="Arial" pitchFamily="34" charset="0"/>
                        <a:cs typeface="Arial" pitchFamily="34" charset="0"/>
                      </a:endParaRPr>
                    </a:p>
                  </a:txBody>
                  <a:tcPr anchor="ctr">
                    <a:lnL w="3175" cap="flat" cmpd="sng" algn="ctr">
                      <a:solidFill>
                        <a:schemeClr val="tx1">
                          <a:lumMod val="50000"/>
                          <a:lumOff val="50000"/>
                        </a:schemeClr>
                      </a:solidFill>
                      <a:prstDash val="solid"/>
                      <a:round/>
                      <a:headEnd type="none" w="med" len="med"/>
                      <a:tailEnd type="none" w="med" len="med"/>
                    </a:lnL>
                    <a:lnR w="3175" cap="flat" cmpd="sng" algn="ctr">
                      <a:solidFill>
                        <a:schemeClr val="tx1">
                          <a:lumMod val="50000"/>
                          <a:lumOff val="50000"/>
                        </a:schemeClr>
                      </a:solidFill>
                      <a:prstDash val="solid"/>
                      <a:round/>
                      <a:headEnd type="none" w="med" len="med"/>
                      <a:tailEnd type="none" w="med" len="med"/>
                    </a:lnR>
                    <a:lnT w="3175" cap="flat" cmpd="sng" algn="ctr">
                      <a:solidFill>
                        <a:schemeClr val="tx1">
                          <a:lumMod val="50000"/>
                          <a:lumOff val="50000"/>
                        </a:schemeClr>
                      </a:solidFill>
                      <a:prstDash val="solid"/>
                      <a:round/>
                      <a:headEnd type="none" w="med" len="med"/>
                      <a:tailEnd type="none" w="med" len="med"/>
                    </a:lnT>
                    <a:lnB w="3175" cap="flat" cmpd="sng" algn="ctr">
                      <a:solidFill>
                        <a:schemeClr val="tx1">
                          <a:lumMod val="50000"/>
                          <a:lumOff val="50000"/>
                        </a:schemeClr>
                      </a:solidFill>
                      <a:prstDash val="solid"/>
                      <a:round/>
                      <a:headEnd type="none" w="med" len="med"/>
                      <a:tailEnd type="none" w="med" len="med"/>
                    </a:lnB>
                    <a:solidFill>
                      <a:schemeClr val="bg1">
                        <a:alpha val="11000"/>
                      </a:schemeClr>
                    </a:solidFill>
                  </a:tcPr>
                </a:tc>
                <a:tc>
                  <a:txBody>
                    <a:bodyPr/>
                    <a:lstStyle/>
                    <a:p>
                      <a:pPr algn="l"/>
                      <a:endParaRPr lang="en-US" sz="1600" dirty="0">
                        <a:solidFill>
                          <a:schemeClr val="tx1">
                            <a:lumMod val="75000"/>
                            <a:lumOff val="25000"/>
                          </a:schemeClr>
                        </a:solidFill>
                        <a:latin typeface="Arial" pitchFamily="34" charset="0"/>
                        <a:cs typeface="Arial" pitchFamily="34" charset="0"/>
                      </a:endParaRPr>
                    </a:p>
                  </a:txBody>
                  <a:tcPr anchor="ctr">
                    <a:lnL w="3175" cap="flat" cmpd="sng" algn="ctr">
                      <a:solidFill>
                        <a:schemeClr val="tx1">
                          <a:lumMod val="50000"/>
                          <a:lumOff val="50000"/>
                        </a:schemeClr>
                      </a:solidFill>
                      <a:prstDash val="solid"/>
                      <a:round/>
                      <a:headEnd type="none" w="med" len="med"/>
                      <a:tailEnd type="none" w="med" len="med"/>
                    </a:lnL>
                    <a:lnR w="3175" cap="flat" cmpd="sng" algn="ctr">
                      <a:solidFill>
                        <a:schemeClr val="tx1">
                          <a:lumMod val="50000"/>
                          <a:lumOff val="50000"/>
                        </a:schemeClr>
                      </a:solidFill>
                      <a:prstDash val="solid"/>
                      <a:round/>
                      <a:headEnd type="none" w="med" len="med"/>
                      <a:tailEnd type="none" w="med" len="med"/>
                    </a:lnR>
                    <a:lnT w="3175" cap="flat" cmpd="sng" algn="ctr">
                      <a:solidFill>
                        <a:schemeClr val="tx1">
                          <a:lumMod val="50000"/>
                          <a:lumOff val="50000"/>
                        </a:schemeClr>
                      </a:solidFill>
                      <a:prstDash val="solid"/>
                      <a:round/>
                      <a:headEnd type="none" w="med" len="med"/>
                      <a:tailEnd type="none" w="med" len="med"/>
                    </a:lnT>
                    <a:lnB w="3175" cap="flat" cmpd="sng" algn="ctr">
                      <a:solidFill>
                        <a:schemeClr val="tx1">
                          <a:lumMod val="50000"/>
                          <a:lumOff val="50000"/>
                        </a:schemeClr>
                      </a:solidFill>
                      <a:prstDash val="solid"/>
                      <a:round/>
                      <a:headEnd type="none" w="med" len="med"/>
                      <a:tailEnd type="none" w="med" len="med"/>
                    </a:lnB>
                    <a:solidFill>
                      <a:schemeClr val="bg1">
                        <a:alpha val="11000"/>
                      </a:schemeClr>
                    </a:solidFill>
                  </a:tcPr>
                </a:tc>
                <a:tc>
                  <a:txBody>
                    <a:bodyPr/>
                    <a:lstStyle/>
                    <a:p>
                      <a:pPr algn="l"/>
                      <a:endParaRPr lang="en-US" sz="1600" dirty="0">
                        <a:solidFill>
                          <a:schemeClr val="tx1">
                            <a:lumMod val="75000"/>
                            <a:lumOff val="25000"/>
                          </a:schemeClr>
                        </a:solidFill>
                        <a:latin typeface="Arial" pitchFamily="34" charset="0"/>
                        <a:cs typeface="Arial" pitchFamily="34" charset="0"/>
                      </a:endParaRPr>
                    </a:p>
                  </a:txBody>
                  <a:tcPr anchor="ctr">
                    <a:lnL w="3175" cap="flat" cmpd="sng" algn="ctr">
                      <a:solidFill>
                        <a:schemeClr val="tx1">
                          <a:lumMod val="50000"/>
                          <a:lumOff val="50000"/>
                        </a:schemeClr>
                      </a:solidFill>
                      <a:prstDash val="solid"/>
                      <a:round/>
                      <a:headEnd type="none" w="med" len="med"/>
                      <a:tailEnd type="none" w="med" len="med"/>
                    </a:lnL>
                    <a:lnR w="3175" cap="flat" cmpd="sng" algn="ctr">
                      <a:solidFill>
                        <a:schemeClr val="tx1">
                          <a:lumMod val="50000"/>
                          <a:lumOff val="50000"/>
                        </a:schemeClr>
                      </a:solidFill>
                      <a:prstDash val="solid"/>
                      <a:round/>
                      <a:headEnd type="none" w="med" len="med"/>
                      <a:tailEnd type="none" w="med" len="med"/>
                    </a:lnR>
                    <a:lnT w="3175" cap="flat" cmpd="sng" algn="ctr">
                      <a:solidFill>
                        <a:schemeClr val="tx1">
                          <a:lumMod val="50000"/>
                          <a:lumOff val="50000"/>
                        </a:schemeClr>
                      </a:solidFill>
                      <a:prstDash val="solid"/>
                      <a:round/>
                      <a:headEnd type="none" w="med" len="med"/>
                      <a:tailEnd type="none" w="med" len="med"/>
                    </a:lnT>
                    <a:lnB w="3175" cap="flat" cmpd="sng" algn="ctr">
                      <a:solidFill>
                        <a:schemeClr val="tx1">
                          <a:lumMod val="50000"/>
                          <a:lumOff val="50000"/>
                        </a:schemeClr>
                      </a:solidFill>
                      <a:prstDash val="solid"/>
                      <a:round/>
                      <a:headEnd type="none" w="med" len="med"/>
                      <a:tailEnd type="none" w="med" len="med"/>
                    </a:lnB>
                    <a:solidFill>
                      <a:schemeClr val="bg1">
                        <a:alpha val="11000"/>
                      </a:schemeClr>
                    </a:solidFill>
                  </a:tcPr>
                </a:tc>
                <a:tc>
                  <a:txBody>
                    <a:bodyPr/>
                    <a:lstStyle/>
                    <a:p>
                      <a:pPr algn="l"/>
                      <a:endParaRPr lang="en-US" sz="1600" dirty="0">
                        <a:solidFill>
                          <a:schemeClr val="tx1">
                            <a:lumMod val="75000"/>
                            <a:lumOff val="25000"/>
                          </a:schemeClr>
                        </a:solidFill>
                        <a:latin typeface="Arial" pitchFamily="34" charset="0"/>
                        <a:cs typeface="Arial" pitchFamily="34" charset="0"/>
                      </a:endParaRPr>
                    </a:p>
                  </a:txBody>
                  <a:tcPr anchor="ctr">
                    <a:lnL w="3175" cap="flat" cmpd="sng" algn="ctr">
                      <a:solidFill>
                        <a:schemeClr val="tx1">
                          <a:lumMod val="50000"/>
                          <a:lumOff val="50000"/>
                        </a:schemeClr>
                      </a:solidFill>
                      <a:prstDash val="solid"/>
                      <a:round/>
                      <a:headEnd type="none" w="med" len="med"/>
                      <a:tailEnd type="none" w="med" len="med"/>
                    </a:lnL>
                    <a:lnR w="3175" cap="flat" cmpd="sng" algn="ctr">
                      <a:solidFill>
                        <a:schemeClr val="tx1">
                          <a:lumMod val="50000"/>
                          <a:lumOff val="50000"/>
                        </a:schemeClr>
                      </a:solidFill>
                      <a:prstDash val="solid"/>
                      <a:round/>
                      <a:headEnd type="none" w="med" len="med"/>
                      <a:tailEnd type="none" w="med" len="med"/>
                    </a:lnR>
                    <a:lnT w="3175" cap="flat" cmpd="sng" algn="ctr">
                      <a:solidFill>
                        <a:schemeClr val="tx1">
                          <a:lumMod val="50000"/>
                          <a:lumOff val="50000"/>
                        </a:schemeClr>
                      </a:solidFill>
                      <a:prstDash val="solid"/>
                      <a:round/>
                      <a:headEnd type="none" w="med" len="med"/>
                      <a:tailEnd type="none" w="med" len="med"/>
                    </a:lnT>
                    <a:lnB w="3175" cap="flat" cmpd="sng" algn="ctr">
                      <a:solidFill>
                        <a:schemeClr val="tx1">
                          <a:lumMod val="50000"/>
                          <a:lumOff val="50000"/>
                        </a:schemeClr>
                      </a:solidFill>
                      <a:prstDash val="solid"/>
                      <a:round/>
                      <a:headEnd type="none" w="med" len="med"/>
                      <a:tailEnd type="none" w="med" len="med"/>
                    </a:lnB>
                    <a:solidFill>
                      <a:schemeClr val="bg1">
                        <a:alpha val="11000"/>
                      </a:schemeClr>
                    </a:solidFill>
                  </a:tcPr>
                </a:tc>
                <a:tc>
                  <a:txBody>
                    <a:bodyPr/>
                    <a:lstStyle/>
                    <a:p>
                      <a:pPr algn="l"/>
                      <a:endParaRPr lang="en-US" sz="1600" dirty="0">
                        <a:solidFill>
                          <a:schemeClr val="tx1">
                            <a:lumMod val="75000"/>
                            <a:lumOff val="25000"/>
                          </a:schemeClr>
                        </a:solidFill>
                        <a:latin typeface="Arial" pitchFamily="34" charset="0"/>
                        <a:cs typeface="Arial" pitchFamily="34" charset="0"/>
                      </a:endParaRPr>
                    </a:p>
                  </a:txBody>
                  <a:tcPr anchor="ctr">
                    <a:lnL w="3175" cap="flat" cmpd="sng" algn="ctr">
                      <a:solidFill>
                        <a:schemeClr val="tx1">
                          <a:lumMod val="50000"/>
                          <a:lumOff val="50000"/>
                        </a:schemeClr>
                      </a:solidFill>
                      <a:prstDash val="solid"/>
                      <a:round/>
                      <a:headEnd type="none" w="med" len="med"/>
                      <a:tailEnd type="none" w="med" len="med"/>
                    </a:lnL>
                    <a:lnR w="3175" cap="flat" cmpd="sng" algn="ctr">
                      <a:solidFill>
                        <a:schemeClr val="tx1">
                          <a:lumMod val="50000"/>
                          <a:lumOff val="50000"/>
                        </a:schemeClr>
                      </a:solidFill>
                      <a:prstDash val="solid"/>
                      <a:round/>
                      <a:headEnd type="none" w="med" len="med"/>
                      <a:tailEnd type="none" w="med" len="med"/>
                    </a:lnR>
                    <a:lnT w="3175" cap="flat" cmpd="sng" algn="ctr">
                      <a:solidFill>
                        <a:schemeClr val="tx1">
                          <a:lumMod val="50000"/>
                          <a:lumOff val="50000"/>
                        </a:schemeClr>
                      </a:solidFill>
                      <a:prstDash val="solid"/>
                      <a:round/>
                      <a:headEnd type="none" w="med" len="med"/>
                      <a:tailEnd type="none" w="med" len="med"/>
                    </a:lnT>
                    <a:lnB w="3175" cap="flat" cmpd="sng" algn="ctr">
                      <a:solidFill>
                        <a:schemeClr val="tx1">
                          <a:lumMod val="50000"/>
                          <a:lumOff val="50000"/>
                        </a:schemeClr>
                      </a:solidFill>
                      <a:prstDash val="solid"/>
                      <a:round/>
                      <a:headEnd type="none" w="med" len="med"/>
                      <a:tailEnd type="none" w="med" len="med"/>
                    </a:lnB>
                    <a:solidFill>
                      <a:schemeClr val="bg1">
                        <a:alpha val="11000"/>
                      </a:schemeClr>
                    </a:solidFill>
                  </a:tcPr>
                </a:tc>
                <a:tc>
                  <a:txBody>
                    <a:bodyPr/>
                    <a:lstStyle/>
                    <a:p>
                      <a:pPr algn="l"/>
                      <a:endParaRPr lang="en-US" sz="1600" dirty="0">
                        <a:solidFill>
                          <a:schemeClr val="tx1">
                            <a:lumMod val="75000"/>
                            <a:lumOff val="25000"/>
                          </a:schemeClr>
                        </a:solidFill>
                        <a:latin typeface="Arial" pitchFamily="34" charset="0"/>
                        <a:cs typeface="Arial" pitchFamily="34" charset="0"/>
                      </a:endParaRPr>
                    </a:p>
                  </a:txBody>
                  <a:tcPr anchor="ctr">
                    <a:lnL w="3175" cap="flat" cmpd="sng" algn="ctr">
                      <a:solidFill>
                        <a:schemeClr val="tx1">
                          <a:lumMod val="50000"/>
                          <a:lumOff val="50000"/>
                        </a:schemeClr>
                      </a:solidFill>
                      <a:prstDash val="solid"/>
                      <a:round/>
                      <a:headEnd type="none" w="med" len="med"/>
                      <a:tailEnd type="none" w="med" len="med"/>
                    </a:lnL>
                    <a:lnR w="3175" cap="flat" cmpd="sng" algn="ctr">
                      <a:solidFill>
                        <a:schemeClr val="tx1">
                          <a:lumMod val="50000"/>
                          <a:lumOff val="50000"/>
                        </a:schemeClr>
                      </a:solidFill>
                      <a:prstDash val="solid"/>
                      <a:round/>
                      <a:headEnd type="none" w="med" len="med"/>
                      <a:tailEnd type="none" w="med" len="med"/>
                    </a:lnR>
                    <a:lnT w="3175" cap="flat" cmpd="sng" algn="ctr">
                      <a:solidFill>
                        <a:schemeClr val="tx1">
                          <a:lumMod val="50000"/>
                          <a:lumOff val="50000"/>
                        </a:schemeClr>
                      </a:solidFill>
                      <a:prstDash val="solid"/>
                      <a:round/>
                      <a:headEnd type="none" w="med" len="med"/>
                      <a:tailEnd type="none" w="med" len="med"/>
                    </a:lnT>
                    <a:lnB w="3175" cap="flat" cmpd="sng" algn="ctr">
                      <a:solidFill>
                        <a:schemeClr val="tx1">
                          <a:lumMod val="50000"/>
                          <a:lumOff val="50000"/>
                        </a:schemeClr>
                      </a:solidFill>
                      <a:prstDash val="solid"/>
                      <a:round/>
                      <a:headEnd type="none" w="med" len="med"/>
                      <a:tailEnd type="none" w="med" len="med"/>
                    </a:lnB>
                    <a:solidFill>
                      <a:schemeClr val="bg1">
                        <a:alpha val="11000"/>
                      </a:schemeClr>
                    </a:solidFill>
                  </a:tcPr>
                </a:tc>
                <a:tc>
                  <a:txBody>
                    <a:bodyPr/>
                    <a:lstStyle/>
                    <a:p>
                      <a:pPr algn="l"/>
                      <a:endParaRPr lang="en-US" sz="1600" dirty="0">
                        <a:solidFill>
                          <a:schemeClr val="tx1">
                            <a:lumMod val="75000"/>
                            <a:lumOff val="25000"/>
                          </a:schemeClr>
                        </a:solidFill>
                        <a:latin typeface="Arial" pitchFamily="34" charset="0"/>
                        <a:cs typeface="Arial" pitchFamily="34" charset="0"/>
                      </a:endParaRPr>
                    </a:p>
                  </a:txBody>
                  <a:tcPr anchor="ctr">
                    <a:lnL w="3175" cap="flat" cmpd="sng" algn="ctr">
                      <a:solidFill>
                        <a:schemeClr val="tx1">
                          <a:lumMod val="50000"/>
                          <a:lumOff val="50000"/>
                        </a:schemeClr>
                      </a:solidFill>
                      <a:prstDash val="solid"/>
                      <a:round/>
                      <a:headEnd type="none" w="med" len="med"/>
                      <a:tailEnd type="none" w="med" len="med"/>
                    </a:lnL>
                    <a:lnR w="3175" cap="flat" cmpd="sng" algn="ctr">
                      <a:solidFill>
                        <a:schemeClr val="tx1">
                          <a:lumMod val="50000"/>
                          <a:lumOff val="50000"/>
                        </a:schemeClr>
                      </a:solidFill>
                      <a:prstDash val="solid"/>
                      <a:round/>
                      <a:headEnd type="none" w="med" len="med"/>
                      <a:tailEnd type="none" w="med" len="med"/>
                    </a:lnR>
                    <a:lnT w="3175" cap="flat" cmpd="sng" algn="ctr">
                      <a:solidFill>
                        <a:schemeClr val="tx1">
                          <a:lumMod val="50000"/>
                          <a:lumOff val="50000"/>
                        </a:schemeClr>
                      </a:solidFill>
                      <a:prstDash val="solid"/>
                      <a:round/>
                      <a:headEnd type="none" w="med" len="med"/>
                      <a:tailEnd type="none" w="med" len="med"/>
                    </a:lnT>
                    <a:lnB w="3175" cap="flat" cmpd="sng" algn="ctr">
                      <a:solidFill>
                        <a:schemeClr val="tx1">
                          <a:lumMod val="50000"/>
                          <a:lumOff val="50000"/>
                        </a:schemeClr>
                      </a:solidFill>
                      <a:prstDash val="solid"/>
                      <a:round/>
                      <a:headEnd type="none" w="med" len="med"/>
                      <a:tailEnd type="none" w="med" len="med"/>
                    </a:lnB>
                    <a:solidFill>
                      <a:schemeClr val="bg1">
                        <a:alpha val="11000"/>
                      </a:schemeClr>
                    </a:solidFill>
                  </a:tcPr>
                </a:tc>
                <a:tc>
                  <a:txBody>
                    <a:bodyPr/>
                    <a:lstStyle/>
                    <a:p>
                      <a:pPr algn="l"/>
                      <a:endParaRPr lang="en-US" sz="1600" dirty="0">
                        <a:solidFill>
                          <a:schemeClr val="tx1">
                            <a:lumMod val="75000"/>
                            <a:lumOff val="25000"/>
                          </a:schemeClr>
                        </a:solidFill>
                        <a:latin typeface="Arial" pitchFamily="34" charset="0"/>
                        <a:cs typeface="Arial" pitchFamily="34" charset="0"/>
                      </a:endParaRPr>
                    </a:p>
                  </a:txBody>
                  <a:tcPr anchor="ctr">
                    <a:lnL w="3175" cap="flat" cmpd="sng" algn="ctr">
                      <a:solidFill>
                        <a:schemeClr val="tx1">
                          <a:lumMod val="50000"/>
                          <a:lumOff val="50000"/>
                        </a:schemeClr>
                      </a:solidFill>
                      <a:prstDash val="solid"/>
                      <a:round/>
                      <a:headEnd type="none" w="med" len="med"/>
                      <a:tailEnd type="none" w="med" len="med"/>
                    </a:lnL>
                    <a:lnR w="3175" cap="flat" cmpd="sng" algn="ctr">
                      <a:solidFill>
                        <a:schemeClr val="tx1">
                          <a:lumMod val="50000"/>
                          <a:lumOff val="50000"/>
                        </a:schemeClr>
                      </a:solidFill>
                      <a:prstDash val="solid"/>
                      <a:round/>
                      <a:headEnd type="none" w="med" len="med"/>
                      <a:tailEnd type="none" w="med" len="med"/>
                    </a:lnR>
                    <a:lnT w="3175" cap="flat" cmpd="sng" algn="ctr">
                      <a:solidFill>
                        <a:schemeClr val="tx1">
                          <a:lumMod val="50000"/>
                          <a:lumOff val="50000"/>
                        </a:schemeClr>
                      </a:solidFill>
                      <a:prstDash val="solid"/>
                      <a:round/>
                      <a:headEnd type="none" w="med" len="med"/>
                      <a:tailEnd type="none" w="med" len="med"/>
                    </a:lnT>
                    <a:lnB w="3175" cap="flat" cmpd="sng" algn="ctr">
                      <a:solidFill>
                        <a:schemeClr val="tx1">
                          <a:lumMod val="50000"/>
                          <a:lumOff val="50000"/>
                        </a:schemeClr>
                      </a:solidFill>
                      <a:prstDash val="solid"/>
                      <a:round/>
                      <a:headEnd type="none" w="med" len="med"/>
                      <a:tailEnd type="none" w="med" len="med"/>
                    </a:lnB>
                    <a:solidFill>
                      <a:schemeClr val="bg1">
                        <a:alpha val="11000"/>
                      </a:schemeClr>
                    </a:solidFill>
                  </a:tcPr>
                </a:tc>
                <a:tc>
                  <a:txBody>
                    <a:bodyPr/>
                    <a:lstStyle/>
                    <a:p>
                      <a:pPr algn="l"/>
                      <a:endParaRPr lang="en-US" sz="1600" dirty="0">
                        <a:solidFill>
                          <a:schemeClr val="tx1">
                            <a:lumMod val="75000"/>
                            <a:lumOff val="25000"/>
                          </a:schemeClr>
                        </a:solidFill>
                        <a:latin typeface="Arial" pitchFamily="34" charset="0"/>
                        <a:cs typeface="Arial" pitchFamily="34" charset="0"/>
                      </a:endParaRPr>
                    </a:p>
                  </a:txBody>
                  <a:tcPr anchor="ctr">
                    <a:lnL w="3175" cap="flat" cmpd="sng" algn="ctr">
                      <a:solidFill>
                        <a:schemeClr val="tx1">
                          <a:lumMod val="50000"/>
                          <a:lumOff val="50000"/>
                        </a:schemeClr>
                      </a:solidFill>
                      <a:prstDash val="solid"/>
                      <a:round/>
                      <a:headEnd type="none" w="med" len="med"/>
                      <a:tailEnd type="none" w="med" len="med"/>
                    </a:lnL>
                    <a:lnR w="3175" cap="flat" cmpd="sng" algn="ctr">
                      <a:solidFill>
                        <a:schemeClr val="tx1">
                          <a:lumMod val="50000"/>
                          <a:lumOff val="50000"/>
                        </a:schemeClr>
                      </a:solidFill>
                      <a:prstDash val="solid"/>
                      <a:round/>
                      <a:headEnd type="none" w="med" len="med"/>
                      <a:tailEnd type="none" w="med" len="med"/>
                    </a:lnR>
                    <a:lnT w="3175" cap="flat" cmpd="sng" algn="ctr">
                      <a:solidFill>
                        <a:schemeClr val="tx1">
                          <a:lumMod val="50000"/>
                          <a:lumOff val="50000"/>
                        </a:schemeClr>
                      </a:solidFill>
                      <a:prstDash val="solid"/>
                      <a:round/>
                      <a:headEnd type="none" w="med" len="med"/>
                      <a:tailEnd type="none" w="med" len="med"/>
                    </a:lnT>
                    <a:lnB w="3175" cap="flat" cmpd="sng" algn="ctr">
                      <a:solidFill>
                        <a:schemeClr val="tx1">
                          <a:lumMod val="50000"/>
                          <a:lumOff val="50000"/>
                        </a:schemeClr>
                      </a:solidFill>
                      <a:prstDash val="solid"/>
                      <a:round/>
                      <a:headEnd type="none" w="med" len="med"/>
                      <a:tailEnd type="none" w="med" len="med"/>
                    </a:lnB>
                    <a:solidFill>
                      <a:schemeClr val="bg1">
                        <a:alpha val="11000"/>
                      </a:schemeClr>
                    </a:solidFill>
                  </a:tcPr>
                </a:tc>
                <a:extLst>
                  <a:ext uri="{0D108BD9-81ED-4DB2-BD59-A6C34878D82A}">
                    <a16:rowId xmlns:a16="http://schemas.microsoft.com/office/drawing/2014/main" val="10006"/>
                  </a:ext>
                </a:extLst>
              </a:tr>
              <a:tr h="480344">
                <a:tc>
                  <a:txBody>
                    <a:bodyPr/>
                    <a:lstStyle/>
                    <a:p>
                      <a:pPr marL="0" marR="0" indent="0" algn="l" defTabSz="1218987" rtl="0" eaLnBrk="1" fontAlgn="auto" latinLnBrk="0" hangingPunct="1">
                        <a:lnSpc>
                          <a:spcPct val="100000"/>
                        </a:lnSpc>
                        <a:spcBef>
                          <a:spcPts val="0"/>
                        </a:spcBef>
                        <a:spcAft>
                          <a:spcPts val="0"/>
                        </a:spcAft>
                        <a:buClrTx/>
                        <a:buSzTx/>
                        <a:buFontTx/>
                        <a:buNone/>
                        <a:tabLst/>
                        <a:defRPr/>
                      </a:pPr>
                      <a:r>
                        <a:rPr lang="en-US" sz="1600" dirty="0">
                          <a:solidFill>
                            <a:schemeClr val="tx1">
                              <a:lumMod val="75000"/>
                              <a:lumOff val="25000"/>
                            </a:schemeClr>
                          </a:solidFill>
                          <a:latin typeface="Arial" pitchFamily="34" charset="0"/>
                          <a:cs typeface="Arial" pitchFamily="34" charset="0"/>
                        </a:rPr>
                        <a:t>Task 6</a:t>
                      </a:r>
                    </a:p>
                  </a:txBody>
                  <a:tcPr marL="182880" anchor="ctr">
                    <a:lnL w="3175" cap="flat" cmpd="sng" algn="ctr">
                      <a:solidFill>
                        <a:schemeClr val="tx1">
                          <a:lumMod val="50000"/>
                          <a:lumOff val="50000"/>
                        </a:schemeClr>
                      </a:solidFill>
                      <a:prstDash val="solid"/>
                      <a:round/>
                      <a:headEnd type="none" w="med" len="med"/>
                      <a:tailEnd type="none" w="med" len="med"/>
                    </a:lnL>
                    <a:lnR w="3175" cap="flat" cmpd="sng" algn="ctr">
                      <a:solidFill>
                        <a:schemeClr val="tx1">
                          <a:lumMod val="50000"/>
                          <a:lumOff val="50000"/>
                        </a:schemeClr>
                      </a:solidFill>
                      <a:prstDash val="solid"/>
                      <a:round/>
                      <a:headEnd type="none" w="med" len="med"/>
                      <a:tailEnd type="none" w="med" len="med"/>
                    </a:lnR>
                    <a:lnT w="3175" cap="flat" cmpd="sng" algn="ctr">
                      <a:solidFill>
                        <a:schemeClr val="tx1">
                          <a:lumMod val="50000"/>
                          <a:lumOff val="50000"/>
                        </a:schemeClr>
                      </a:solidFill>
                      <a:prstDash val="solid"/>
                      <a:round/>
                      <a:headEnd type="none" w="med" len="med"/>
                      <a:tailEnd type="none" w="med" len="med"/>
                    </a:lnT>
                    <a:lnB w="3175"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endParaRPr lang="en-US" sz="1600" dirty="0">
                        <a:solidFill>
                          <a:schemeClr val="tx1">
                            <a:lumMod val="75000"/>
                            <a:lumOff val="25000"/>
                          </a:schemeClr>
                        </a:solidFill>
                        <a:latin typeface="Arial" pitchFamily="34" charset="0"/>
                        <a:cs typeface="Arial" pitchFamily="34" charset="0"/>
                      </a:endParaRPr>
                    </a:p>
                  </a:txBody>
                  <a:tcPr anchor="ctr">
                    <a:lnL w="3175" cap="flat" cmpd="sng" algn="ctr">
                      <a:solidFill>
                        <a:schemeClr val="tx1">
                          <a:lumMod val="50000"/>
                          <a:lumOff val="50000"/>
                        </a:schemeClr>
                      </a:solidFill>
                      <a:prstDash val="solid"/>
                      <a:round/>
                      <a:headEnd type="none" w="med" len="med"/>
                      <a:tailEnd type="none" w="med" len="med"/>
                    </a:lnL>
                    <a:lnR w="3175" cap="flat" cmpd="sng" algn="ctr">
                      <a:solidFill>
                        <a:schemeClr val="tx1">
                          <a:lumMod val="50000"/>
                          <a:lumOff val="50000"/>
                        </a:schemeClr>
                      </a:solidFill>
                      <a:prstDash val="solid"/>
                      <a:round/>
                      <a:headEnd type="none" w="med" len="med"/>
                      <a:tailEnd type="none" w="med" len="med"/>
                    </a:lnR>
                    <a:lnT w="3175" cap="flat" cmpd="sng" algn="ctr">
                      <a:solidFill>
                        <a:schemeClr val="tx1">
                          <a:lumMod val="50000"/>
                          <a:lumOff val="50000"/>
                        </a:schemeClr>
                      </a:solidFill>
                      <a:prstDash val="solid"/>
                      <a:round/>
                      <a:headEnd type="none" w="med" len="med"/>
                      <a:tailEnd type="none" w="med" len="med"/>
                    </a:lnT>
                    <a:lnB w="3175" cap="flat" cmpd="sng" algn="ctr">
                      <a:solidFill>
                        <a:schemeClr val="tx1">
                          <a:lumMod val="50000"/>
                          <a:lumOff val="50000"/>
                        </a:schemeClr>
                      </a:solidFill>
                      <a:prstDash val="solid"/>
                      <a:round/>
                      <a:headEnd type="none" w="med" len="med"/>
                      <a:tailEnd type="none" w="med" len="med"/>
                    </a:lnB>
                    <a:solidFill>
                      <a:schemeClr val="bg1">
                        <a:alpha val="11000"/>
                      </a:schemeClr>
                    </a:solidFill>
                  </a:tcPr>
                </a:tc>
                <a:tc>
                  <a:txBody>
                    <a:bodyPr/>
                    <a:lstStyle/>
                    <a:p>
                      <a:pPr algn="l"/>
                      <a:endParaRPr lang="en-US" sz="1600" dirty="0">
                        <a:solidFill>
                          <a:schemeClr val="tx1">
                            <a:lumMod val="75000"/>
                            <a:lumOff val="25000"/>
                          </a:schemeClr>
                        </a:solidFill>
                        <a:latin typeface="Arial" pitchFamily="34" charset="0"/>
                        <a:cs typeface="Arial" pitchFamily="34" charset="0"/>
                      </a:endParaRPr>
                    </a:p>
                  </a:txBody>
                  <a:tcPr anchor="ctr">
                    <a:lnL w="3175" cap="flat" cmpd="sng" algn="ctr">
                      <a:solidFill>
                        <a:schemeClr val="tx1">
                          <a:lumMod val="50000"/>
                          <a:lumOff val="50000"/>
                        </a:schemeClr>
                      </a:solidFill>
                      <a:prstDash val="solid"/>
                      <a:round/>
                      <a:headEnd type="none" w="med" len="med"/>
                      <a:tailEnd type="none" w="med" len="med"/>
                    </a:lnL>
                    <a:lnR w="3175" cap="flat" cmpd="sng" algn="ctr">
                      <a:solidFill>
                        <a:schemeClr val="tx1">
                          <a:lumMod val="50000"/>
                          <a:lumOff val="50000"/>
                        </a:schemeClr>
                      </a:solidFill>
                      <a:prstDash val="solid"/>
                      <a:round/>
                      <a:headEnd type="none" w="med" len="med"/>
                      <a:tailEnd type="none" w="med" len="med"/>
                    </a:lnR>
                    <a:lnT w="3175" cap="flat" cmpd="sng" algn="ctr">
                      <a:solidFill>
                        <a:schemeClr val="tx1">
                          <a:lumMod val="50000"/>
                          <a:lumOff val="50000"/>
                        </a:schemeClr>
                      </a:solidFill>
                      <a:prstDash val="solid"/>
                      <a:round/>
                      <a:headEnd type="none" w="med" len="med"/>
                      <a:tailEnd type="none" w="med" len="med"/>
                    </a:lnT>
                    <a:lnB w="3175" cap="flat" cmpd="sng" algn="ctr">
                      <a:solidFill>
                        <a:schemeClr val="tx1">
                          <a:lumMod val="50000"/>
                          <a:lumOff val="50000"/>
                        </a:schemeClr>
                      </a:solidFill>
                      <a:prstDash val="solid"/>
                      <a:round/>
                      <a:headEnd type="none" w="med" len="med"/>
                      <a:tailEnd type="none" w="med" len="med"/>
                    </a:lnB>
                    <a:solidFill>
                      <a:schemeClr val="bg1">
                        <a:alpha val="11000"/>
                      </a:schemeClr>
                    </a:solidFill>
                  </a:tcPr>
                </a:tc>
                <a:tc>
                  <a:txBody>
                    <a:bodyPr/>
                    <a:lstStyle/>
                    <a:p>
                      <a:pPr algn="l"/>
                      <a:endParaRPr lang="en-US" sz="1600" dirty="0">
                        <a:solidFill>
                          <a:schemeClr val="tx1">
                            <a:lumMod val="75000"/>
                            <a:lumOff val="25000"/>
                          </a:schemeClr>
                        </a:solidFill>
                        <a:latin typeface="Arial" pitchFamily="34" charset="0"/>
                        <a:cs typeface="Arial" pitchFamily="34" charset="0"/>
                      </a:endParaRPr>
                    </a:p>
                  </a:txBody>
                  <a:tcPr anchor="ctr">
                    <a:lnL w="3175" cap="flat" cmpd="sng" algn="ctr">
                      <a:solidFill>
                        <a:schemeClr val="tx1">
                          <a:lumMod val="50000"/>
                          <a:lumOff val="50000"/>
                        </a:schemeClr>
                      </a:solidFill>
                      <a:prstDash val="solid"/>
                      <a:round/>
                      <a:headEnd type="none" w="med" len="med"/>
                      <a:tailEnd type="none" w="med" len="med"/>
                    </a:lnL>
                    <a:lnR w="3175" cap="flat" cmpd="sng" algn="ctr">
                      <a:solidFill>
                        <a:schemeClr val="tx1">
                          <a:lumMod val="50000"/>
                          <a:lumOff val="50000"/>
                        </a:schemeClr>
                      </a:solidFill>
                      <a:prstDash val="solid"/>
                      <a:round/>
                      <a:headEnd type="none" w="med" len="med"/>
                      <a:tailEnd type="none" w="med" len="med"/>
                    </a:lnR>
                    <a:lnT w="3175" cap="flat" cmpd="sng" algn="ctr">
                      <a:solidFill>
                        <a:schemeClr val="tx1">
                          <a:lumMod val="50000"/>
                          <a:lumOff val="50000"/>
                        </a:schemeClr>
                      </a:solidFill>
                      <a:prstDash val="solid"/>
                      <a:round/>
                      <a:headEnd type="none" w="med" len="med"/>
                      <a:tailEnd type="none" w="med" len="med"/>
                    </a:lnT>
                    <a:lnB w="3175" cap="flat" cmpd="sng" algn="ctr">
                      <a:solidFill>
                        <a:schemeClr val="tx1">
                          <a:lumMod val="50000"/>
                          <a:lumOff val="50000"/>
                        </a:schemeClr>
                      </a:solidFill>
                      <a:prstDash val="solid"/>
                      <a:round/>
                      <a:headEnd type="none" w="med" len="med"/>
                      <a:tailEnd type="none" w="med" len="med"/>
                    </a:lnB>
                    <a:solidFill>
                      <a:schemeClr val="bg1">
                        <a:alpha val="11000"/>
                      </a:schemeClr>
                    </a:solidFill>
                  </a:tcPr>
                </a:tc>
                <a:tc>
                  <a:txBody>
                    <a:bodyPr/>
                    <a:lstStyle/>
                    <a:p>
                      <a:pPr algn="l"/>
                      <a:endParaRPr lang="en-US" sz="1600" dirty="0">
                        <a:solidFill>
                          <a:schemeClr val="tx1">
                            <a:lumMod val="75000"/>
                            <a:lumOff val="25000"/>
                          </a:schemeClr>
                        </a:solidFill>
                        <a:latin typeface="Arial" pitchFamily="34" charset="0"/>
                        <a:cs typeface="Arial" pitchFamily="34" charset="0"/>
                      </a:endParaRPr>
                    </a:p>
                  </a:txBody>
                  <a:tcPr anchor="ctr">
                    <a:lnL w="3175" cap="flat" cmpd="sng" algn="ctr">
                      <a:solidFill>
                        <a:schemeClr val="tx1">
                          <a:lumMod val="50000"/>
                          <a:lumOff val="50000"/>
                        </a:schemeClr>
                      </a:solidFill>
                      <a:prstDash val="solid"/>
                      <a:round/>
                      <a:headEnd type="none" w="med" len="med"/>
                      <a:tailEnd type="none" w="med" len="med"/>
                    </a:lnL>
                    <a:lnR w="3175" cap="flat" cmpd="sng" algn="ctr">
                      <a:solidFill>
                        <a:schemeClr val="tx1">
                          <a:lumMod val="50000"/>
                          <a:lumOff val="50000"/>
                        </a:schemeClr>
                      </a:solidFill>
                      <a:prstDash val="solid"/>
                      <a:round/>
                      <a:headEnd type="none" w="med" len="med"/>
                      <a:tailEnd type="none" w="med" len="med"/>
                    </a:lnR>
                    <a:lnT w="3175" cap="flat" cmpd="sng" algn="ctr">
                      <a:solidFill>
                        <a:schemeClr val="tx1">
                          <a:lumMod val="50000"/>
                          <a:lumOff val="50000"/>
                        </a:schemeClr>
                      </a:solidFill>
                      <a:prstDash val="solid"/>
                      <a:round/>
                      <a:headEnd type="none" w="med" len="med"/>
                      <a:tailEnd type="none" w="med" len="med"/>
                    </a:lnT>
                    <a:lnB w="3175" cap="flat" cmpd="sng" algn="ctr">
                      <a:solidFill>
                        <a:schemeClr val="tx1">
                          <a:lumMod val="50000"/>
                          <a:lumOff val="50000"/>
                        </a:schemeClr>
                      </a:solidFill>
                      <a:prstDash val="solid"/>
                      <a:round/>
                      <a:headEnd type="none" w="med" len="med"/>
                      <a:tailEnd type="none" w="med" len="med"/>
                    </a:lnB>
                    <a:solidFill>
                      <a:schemeClr val="bg1">
                        <a:alpha val="11000"/>
                      </a:schemeClr>
                    </a:solidFill>
                  </a:tcPr>
                </a:tc>
                <a:tc>
                  <a:txBody>
                    <a:bodyPr/>
                    <a:lstStyle/>
                    <a:p>
                      <a:pPr algn="l"/>
                      <a:endParaRPr lang="en-US" sz="1600" dirty="0">
                        <a:solidFill>
                          <a:schemeClr val="tx1">
                            <a:lumMod val="75000"/>
                            <a:lumOff val="25000"/>
                          </a:schemeClr>
                        </a:solidFill>
                        <a:latin typeface="Arial" pitchFamily="34" charset="0"/>
                        <a:cs typeface="Arial" pitchFamily="34" charset="0"/>
                      </a:endParaRPr>
                    </a:p>
                  </a:txBody>
                  <a:tcPr anchor="ctr">
                    <a:lnL w="3175" cap="flat" cmpd="sng" algn="ctr">
                      <a:solidFill>
                        <a:schemeClr val="tx1">
                          <a:lumMod val="50000"/>
                          <a:lumOff val="50000"/>
                        </a:schemeClr>
                      </a:solidFill>
                      <a:prstDash val="solid"/>
                      <a:round/>
                      <a:headEnd type="none" w="med" len="med"/>
                      <a:tailEnd type="none" w="med" len="med"/>
                    </a:lnL>
                    <a:lnR w="3175" cap="flat" cmpd="sng" algn="ctr">
                      <a:solidFill>
                        <a:schemeClr val="tx1">
                          <a:lumMod val="50000"/>
                          <a:lumOff val="50000"/>
                        </a:schemeClr>
                      </a:solidFill>
                      <a:prstDash val="solid"/>
                      <a:round/>
                      <a:headEnd type="none" w="med" len="med"/>
                      <a:tailEnd type="none" w="med" len="med"/>
                    </a:lnR>
                    <a:lnT w="3175" cap="flat" cmpd="sng" algn="ctr">
                      <a:solidFill>
                        <a:schemeClr val="tx1">
                          <a:lumMod val="50000"/>
                          <a:lumOff val="50000"/>
                        </a:schemeClr>
                      </a:solidFill>
                      <a:prstDash val="solid"/>
                      <a:round/>
                      <a:headEnd type="none" w="med" len="med"/>
                      <a:tailEnd type="none" w="med" len="med"/>
                    </a:lnT>
                    <a:lnB w="3175" cap="flat" cmpd="sng" algn="ctr">
                      <a:solidFill>
                        <a:schemeClr val="tx1">
                          <a:lumMod val="50000"/>
                          <a:lumOff val="50000"/>
                        </a:schemeClr>
                      </a:solidFill>
                      <a:prstDash val="solid"/>
                      <a:round/>
                      <a:headEnd type="none" w="med" len="med"/>
                      <a:tailEnd type="none" w="med" len="med"/>
                    </a:lnB>
                    <a:solidFill>
                      <a:schemeClr val="bg1">
                        <a:alpha val="11000"/>
                      </a:schemeClr>
                    </a:solidFill>
                  </a:tcPr>
                </a:tc>
                <a:tc>
                  <a:txBody>
                    <a:bodyPr/>
                    <a:lstStyle/>
                    <a:p>
                      <a:pPr algn="l"/>
                      <a:endParaRPr lang="en-US" sz="1600" dirty="0">
                        <a:solidFill>
                          <a:schemeClr val="tx1">
                            <a:lumMod val="75000"/>
                            <a:lumOff val="25000"/>
                          </a:schemeClr>
                        </a:solidFill>
                        <a:latin typeface="Arial" pitchFamily="34" charset="0"/>
                        <a:cs typeface="Arial" pitchFamily="34" charset="0"/>
                      </a:endParaRPr>
                    </a:p>
                  </a:txBody>
                  <a:tcPr anchor="ctr">
                    <a:lnL w="3175" cap="flat" cmpd="sng" algn="ctr">
                      <a:solidFill>
                        <a:schemeClr val="tx1">
                          <a:lumMod val="50000"/>
                          <a:lumOff val="50000"/>
                        </a:schemeClr>
                      </a:solidFill>
                      <a:prstDash val="solid"/>
                      <a:round/>
                      <a:headEnd type="none" w="med" len="med"/>
                      <a:tailEnd type="none" w="med" len="med"/>
                    </a:lnL>
                    <a:lnR w="3175" cap="flat" cmpd="sng" algn="ctr">
                      <a:solidFill>
                        <a:schemeClr val="tx1">
                          <a:lumMod val="50000"/>
                          <a:lumOff val="50000"/>
                        </a:schemeClr>
                      </a:solidFill>
                      <a:prstDash val="solid"/>
                      <a:round/>
                      <a:headEnd type="none" w="med" len="med"/>
                      <a:tailEnd type="none" w="med" len="med"/>
                    </a:lnR>
                    <a:lnT w="3175" cap="flat" cmpd="sng" algn="ctr">
                      <a:solidFill>
                        <a:schemeClr val="tx1">
                          <a:lumMod val="50000"/>
                          <a:lumOff val="50000"/>
                        </a:schemeClr>
                      </a:solidFill>
                      <a:prstDash val="solid"/>
                      <a:round/>
                      <a:headEnd type="none" w="med" len="med"/>
                      <a:tailEnd type="none" w="med" len="med"/>
                    </a:lnT>
                    <a:lnB w="3175" cap="flat" cmpd="sng" algn="ctr">
                      <a:solidFill>
                        <a:schemeClr val="tx1">
                          <a:lumMod val="50000"/>
                          <a:lumOff val="50000"/>
                        </a:schemeClr>
                      </a:solidFill>
                      <a:prstDash val="solid"/>
                      <a:round/>
                      <a:headEnd type="none" w="med" len="med"/>
                      <a:tailEnd type="none" w="med" len="med"/>
                    </a:lnB>
                    <a:solidFill>
                      <a:schemeClr val="bg1">
                        <a:alpha val="11000"/>
                      </a:schemeClr>
                    </a:solidFill>
                  </a:tcPr>
                </a:tc>
                <a:tc>
                  <a:txBody>
                    <a:bodyPr/>
                    <a:lstStyle/>
                    <a:p>
                      <a:pPr algn="l"/>
                      <a:endParaRPr lang="en-US" sz="1600" dirty="0">
                        <a:solidFill>
                          <a:schemeClr val="tx1">
                            <a:lumMod val="75000"/>
                            <a:lumOff val="25000"/>
                          </a:schemeClr>
                        </a:solidFill>
                        <a:latin typeface="Arial" pitchFamily="34" charset="0"/>
                        <a:cs typeface="Arial" pitchFamily="34" charset="0"/>
                      </a:endParaRPr>
                    </a:p>
                  </a:txBody>
                  <a:tcPr anchor="ctr">
                    <a:lnL w="3175" cap="flat" cmpd="sng" algn="ctr">
                      <a:solidFill>
                        <a:schemeClr val="tx1">
                          <a:lumMod val="50000"/>
                          <a:lumOff val="50000"/>
                        </a:schemeClr>
                      </a:solidFill>
                      <a:prstDash val="solid"/>
                      <a:round/>
                      <a:headEnd type="none" w="med" len="med"/>
                      <a:tailEnd type="none" w="med" len="med"/>
                    </a:lnL>
                    <a:lnR w="3175" cap="flat" cmpd="sng" algn="ctr">
                      <a:solidFill>
                        <a:schemeClr val="tx1">
                          <a:lumMod val="50000"/>
                          <a:lumOff val="50000"/>
                        </a:schemeClr>
                      </a:solidFill>
                      <a:prstDash val="solid"/>
                      <a:round/>
                      <a:headEnd type="none" w="med" len="med"/>
                      <a:tailEnd type="none" w="med" len="med"/>
                    </a:lnR>
                    <a:lnT w="3175" cap="flat" cmpd="sng" algn="ctr">
                      <a:solidFill>
                        <a:schemeClr val="tx1">
                          <a:lumMod val="50000"/>
                          <a:lumOff val="50000"/>
                        </a:schemeClr>
                      </a:solidFill>
                      <a:prstDash val="solid"/>
                      <a:round/>
                      <a:headEnd type="none" w="med" len="med"/>
                      <a:tailEnd type="none" w="med" len="med"/>
                    </a:lnT>
                    <a:lnB w="3175" cap="flat" cmpd="sng" algn="ctr">
                      <a:solidFill>
                        <a:schemeClr val="tx1">
                          <a:lumMod val="50000"/>
                          <a:lumOff val="50000"/>
                        </a:schemeClr>
                      </a:solidFill>
                      <a:prstDash val="solid"/>
                      <a:round/>
                      <a:headEnd type="none" w="med" len="med"/>
                      <a:tailEnd type="none" w="med" len="med"/>
                    </a:lnB>
                    <a:solidFill>
                      <a:schemeClr val="bg1">
                        <a:alpha val="11000"/>
                      </a:schemeClr>
                    </a:solidFill>
                  </a:tcPr>
                </a:tc>
                <a:tc>
                  <a:txBody>
                    <a:bodyPr/>
                    <a:lstStyle/>
                    <a:p>
                      <a:pPr algn="l"/>
                      <a:endParaRPr lang="en-US" sz="1600" dirty="0">
                        <a:solidFill>
                          <a:schemeClr val="tx1">
                            <a:lumMod val="75000"/>
                            <a:lumOff val="25000"/>
                          </a:schemeClr>
                        </a:solidFill>
                        <a:latin typeface="Arial" pitchFamily="34" charset="0"/>
                        <a:cs typeface="Arial" pitchFamily="34" charset="0"/>
                      </a:endParaRPr>
                    </a:p>
                  </a:txBody>
                  <a:tcPr anchor="ctr">
                    <a:lnL w="3175" cap="flat" cmpd="sng" algn="ctr">
                      <a:solidFill>
                        <a:schemeClr val="tx1">
                          <a:lumMod val="50000"/>
                          <a:lumOff val="50000"/>
                        </a:schemeClr>
                      </a:solidFill>
                      <a:prstDash val="solid"/>
                      <a:round/>
                      <a:headEnd type="none" w="med" len="med"/>
                      <a:tailEnd type="none" w="med" len="med"/>
                    </a:lnL>
                    <a:lnR w="3175" cap="flat" cmpd="sng" algn="ctr">
                      <a:solidFill>
                        <a:schemeClr val="tx1">
                          <a:lumMod val="50000"/>
                          <a:lumOff val="50000"/>
                        </a:schemeClr>
                      </a:solidFill>
                      <a:prstDash val="solid"/>
                      <a:round/>
                      <a:headEnd type="none" w="med" len="med"/>
                      <a:tailEnd type="none" w="med" len="med"/>
                    </a:lnR>
                    <a:lnT w="3175" cap="flat" cmpd="sng" algn="ctr">
                      <a:solidFill>
                        <a:schemeClr val="tx1">
                          <a:lumMod val="50000"/>
                          <a:lumOff val="50000"/>
                        </a:schemeClr>
                      </a:solidFill>
                      <a:prstDash val="solid"/>
                      <a:round/>
                      <a:headEnd type="none" w="med" len="med"/>
                      <a:tailEnd type="none" w="med" len="med"/>
                    </a:lnT>
                    <a:lnB w="3175" cap="flat" cmpd="sng" algn="ctr">
                      <a:solidFill>
                        <a:schemeClr val="tx1">
                          <a:lumMod val="50000"/>
                          <a:lumOff val="50000"/>
                        </a:schemeClr>
                      </a:solidFill>
                      <a:prstDash val="solid"/>
                      <a:round/>
                      <a:headEnd type="none" w="med" len="med"/>
                      <a:tailEnd type="none" w="med" len="med"/>
                    </a:lnB>
                    <a:solidFill>
                      <a:schemeClr val="bg1">
                        <a:alpha val="11000"/>
                      </a:schemeClr>
                    </a:solidFill>
                  </a:tcPr>
                </a:tc>
                <a:tc>
                  <a:txBody>
                    <a:bodyPr/>
                    <a:lstStyle/>
                    <a:p>
                      <a:pPr algn="l"/>
                      <a:endParaRPr lang="en-US" sz="1600" dirty="0">
                        <a:solidFill>
                          <a:schemeClr val="tx1">
                            <a:lumMod val="75000"/>
                            <a:lumOff val="25000"/>
                          </a:schemeClr>
                        </a:solidFill>
                        <a:latin typeface="Arial" pitchFamily="34" charset="0"/>
                        <a:cs typeface="Arial" pitchFamily="34" charset="0"/>
                      </a:endParaRPr>
                    </a:p>
                  </a:txBody>
                  <a:tcPr anchor="ctr">
                    <a:lnL w="3175" cap="flat" cmpd="sng" algn="ctr">
                      <a:solidFill>
                        <a:schemeClr val="tx1">
                          <a:lumMod val="50000"/>
                          <a:lumOff val="50000"/>
                        </a:schemeClr>
                      </a:solidFill>
                      <a:prstDash val="solid"/>
                      <a:round/>
                      <a:headEnd type="none" w="med" len="med"/>
                      <a:tailEnd type="none" w="med" len="med"/>
                    </a:lnL>
                    <a:lnR w="3175" cap="flat" cmpd="sng" algn="ctr">
                      <a:solidFill>
                        <a:schemeClr val="tx1">
                          <a:lumMod val="50000"/>
                          <a:lumOff val="50000"/>
                        </a:schemeClr>
                      </a:solidFill>
                      <a:prstDash val="solid"/>
                      <a:round/>
                      <a:headEnd type="none" w="med" len="med"/>
                      <a:tailEnd type="none" w="med" len="med"/>
                    </a:lnR>
                    <a:lnT w="3175" cap="flat" cmpd="sng" algn="ctr">
                      <a:solidFill>
                        <a:schemeClr val="tx1">
                          <a:lumMod val="50000"/>
                          <a:lumOff val="50000"/>
                        </a:schemeClr>
                      </a:solidFill>
                      <a:prstDash val="solid"/>
                      <a:round/>
                      <a:headEnd type="none" w="med" len="med"/>
                      <a:tailEnd type="none" w="med" len="med"/>
                    </a:lnT>
                    <a:lnB w="3175" cap="flat" cmpd="sng" algn="ctr">
                      <a:solidFill>
                        <a:schemeClr val="tx1">
                          <a:lumMod val="50000"/>
                          <a:lumOff val="50000"/>
                        </a:schemeClr>
                      </a:solidFill>
                      <a:prstDash val="solid"/>
                      <a:round/>
                      <a:headEnd type="none" w="med" len="med"/>
                      <a:tailEnd type="none" w="med" len="med"/>
                    </a:lnB>
                    <a:solidFill>
                      <a:schemeClr val="bg1">
                        <a:alpha val="11000"/>
                      </a:schemeClr>
                    </a:solidFill>
                  </a:tcPr>
                </a:tc>
                <a:tc>
                  <a:txBody>
                    <a:bodyPr/>
                    <a:lstStyle/>
                    <a:p>
                      <a:pPr algn="l"/>
                      <a:endParaRPr lang="en-US" sz="1600" dirty="0">
                        <a:solidFill>
                          <a:schemeClr val="tx1">
                            <a:lumMod val="75000"/>
                            <a:lumOff val="25000"/>
                          </a:schemeClr>
                        </a:solidFill>
                        <a:latin typeface="Arial" pitchFamily="34" charset="0"/>
                        <a:cs typeface="Arial" pitchFamily="34" charset="0"/>
                      </a:endParaRPr>
                    </a:p>
                  </a:txBody>
                  <a:tcPr anchor="ctr">
                    <a:lnL w="3175" cap="flat" cmpd="sng" algn="ctr">
                      <a:solidFill>
                        <a:schemeClr val="tx1">
                          <a:lumMod val="50000"/>
                          <a:lumOff val="50000"/>
                        </a:schemeClr>
                      </a:solidFill>
                      <a:prstDash val="solid"/>
                      <a:round/>
                      <a:headEnd type="none" w="med" len="med"/>
                      <a:tailEnd type="none" w="med" len="med"/>
                    </a:lnL>
                    <a:lnR w="3175" cap="flat" cmpd="sng" algn="ctr">
                      <a:solidFill>
                        <a:schemeClr val="tx1">
                          <a:lumMod val="50000"/>
                          <a:lumOff val="50000"/>
                        </a:schemeClr>
                      </a:solidFill>
                      <a:prstDash val="solid"/>
                      <a:round/>
                      <a:headEnd type="none" w="med" len="med"/>
                      <a:tailEnd type="none" w="med" len="med"/>
                    </a:lnR>
                    <a:lnT w="3175" cap="flat" cmpd="sng" algn="ctr">
                      <a:solidFill>
                        <a:schemeClr val="tx1">
                          <a:lumMod val="50000"/>
                          <a:lumOff val="50000"/>
                        </a:schemeClr>
                      </a:solidFill>
                      <a:prstDash val="solid"/>
                      <a:round/>
                      <a:headEnd type="none" w="med" len="med"/>
                      <a:tailEnd type="none" w="med" len="med"/>
                    </a:lnT>
                    <a:lnB w="3175" cap="flat" cmpd="sng" algn="ctr">
                      <a:solidFill>
                        <a:schemeClr val="tx1">
                          <a:lumMod val="50000"/>
                          <a:lumOff val="50000"/>
                        </a:schemeClr>
                      </a:solidFill>
                      <a:prstDash val="solid"/>
                      <a:round/>
                      <a:headEnd type="none" w="med" len="med"/>
                      <a:tailEnd type="none" w="med" len="med"/>
                    </a:lnB>
                    <a:solidFill>
                      <a:schemeClr val="bg1">
                        <a:alpha val="11000"/>
                      </a:schemeClr>
                    </a:solidFill>
                  </a:tcPr>
                </a:tc>
                <a:tc>
                  <a:txBody>
                    <a:bodyPr/>
                    <a:lstStyle/>
                    <a:p>
                      <a:pPr algn="l"/>
                      <a:endParaRPr lang="en-US" sz="1600" dirty="0">
                        <a:solidFill>
                          <a:schemeClr val="tx1">
                            <a:lumMod val="75000"/>
                            <a:lumOff val="25000"/>
                          </a:schemeClr>
                        </a:solidFill>
                        <a:latin typeface="Arial" pitchFamily="34" charset="0"/>
                        <a:cs typeface="Arial" pitchFamily="34" charset="0"/>
                      </a:endParaRPr>
                    </a:p>
                  </a:txBody>
                  <a:tcPr anchor="ctr">
                    <a:lnL w="3175" cap="flat" cmpd="sng" algn="ctr">
                      <a:solidFill>
                        <a:schemeClr val="tx1">
                          <a:lumMod val="50000"/>
                          <a:lumOff val="50000"/>
                        </a:schemeClr>
                      </a:solidFill>
                      <a:prstDash val="solid"/>
                      <a:round/>
                      <a:headEnd type="none" w="med" len="med"/>
                      <a:tailEnd type="none" w="med" len="med"/>
                    </a:lnL>
                    <a:lnR w="3175" cap="flat" cmpd="sng" algn="ctr">
                      <a:solidFill>
                        <a:schemeClr val="tx1">
                          <a:lumMod val="50000"/>
                          <a:lumOff val="50000"/>
                        </a:schemeClr>
                      </a:solidFill>
                      <a:prstDash val="solid"/>
                      <a:round/>
                      <a:headEnd type="none" w="med" len="med"/>
                      <a:tailEnd type="none" w="med" len="med"/>
                    </a:lnR>
                    <a:lnT w="3175" cap="flat" cmpd="sng" algn="ctr">
                      <a:solidFill>
                        <a:schemeClr val="tx1">
                          <a:lumMod val="50000"/>
                          <a:lumOff val="50000"/>
                        </a:schemeClr>
                      </a:solidFill>
                      <a:prstDash val="solid"/>
                      <a:round/>
                      <a:headEnd type="none" w="med" len="med"/>
                      <a:tailEnd type="none" w="med" len="med"/>
                    </a:lnT>
                    <a:lnB w="3175" cap="flat" cmpd="sng" algn="ctr">
                      <a:solidFill>
                        <a:schemeClr val="tx1">
                          <a:lumMod val="50000"/>
                          <a:lumOff val="50000"/>
                        </a:schemeClr>
                      </a:solidFill>
                      <a:prstDash val="solid"/>
                      <a:round/>
                      <a:headEnd type="none" w="med" len="med"/>
                      <a:tailEnd type="none" w="med" len="med"/>
                    </a:lnB>
                    <a:solidFill>
                      <a:schemeClr val="bg1">
                        <a:alpha val="11000"/>
                      </a:schemeClr>
                    </a:solidFill>
                  </a:tcPr>
                </a:tc>
                <a:tc>
                  <a:txBody>
                    <a:bodyPr/>
                    <a:lstStyle/>
                    <a:p>
                      <a:pPr algn="l"/>
                      <a:endParaRPr lang="en-US" sz="1600" dirty="0">
                        <a:solidFill>
                          <a:schemeClr val="tx1">
                            <a:lumMod val="75000"/>
                            <a:lumOff val="25000"/>
                          </a:schemeClr>
                        </a:solidFill>
                        <a:latin typeface="Arial" pitchFamily="34" charset="0"/>
                        <a:cs typeface="Arial" pitchFamily="34" charset="0"/>
                      </a:endParaRPr>
                    </a:p>
                  </a:txBody>
                  <a:tcPr anchor="ctr">
                    <a:lnL w="3175" cap="flat" cmpd="sng" algn="ctr">
                      <a:solidFill>
                        <a:schemeClr val="tx1">
                          <a:lumMod val="50000"/>
                          <a:lumOff val="50000"/>
                        </a:schemeClr>
                      </a:solidFill>
                      <a:prstDash val="solid"/>
                      <a:round/>
                      <a:headEnd type="none" w="med" len="med"/>
                      <a:tailEnd type="none" w="med" len="med"/>
                    </a:lnL>
                    <a:lnR w="3175" cap="flat" cmpd="sng" algn="ctr">
                      <a:solidFill>
                        <a:schemeClr val="tx1">
                          <a:lumMod val="50000"/>
                          <a:lumOff val="50000"/>
                        </a:schemeClr>
                      </a:solidFill>
                      <a:prstDash val="solid"/>
                      <a:round/>
                      <a:headEnd type="none" w="med" len="med"/>
                      <a:tailEnd type="none" w="med" len="med"/>
                    </a:lnR>
                    <a:lnT w="3175" cap="flat" cmpd="sng" algn="ctr">
                      <a:solidFill>
                        <a:schemeClr val="tx1">
                          <a:lumMod val="50000"/>
                          <a:lumOff val="50000"/>
                        </a:schemeClr>
                      </a:solidFill>
                      <a:prstDash val="solid"/>
                      <a:round/>
                      <a:headEnd type="none" w="med" len="med"/>
                      <a:tailEnd type="none" w="med" len="med"/>
                    </a:lnT>
                    <a:lnB w="3175" cap="flat" cmpd="sng" algn="ctr">
                      <a:solidFill>
                        <a:schemeClr val="tx1">
                          <a:lumMod val="50000"/>
                          <a:lumOff val="50000"/>
                        </a:schemeClr>
                      </a:solidFill>
                      <a:prstDash val="solid"/>
                      <a:round/>
                      <a:headEnd type="none" w="med" len="med"/>
                      <a:tailEnd type="none" w="med" len="med"/>
                    </a:lnB>
                    <a:solidFill>
                      <a:schemeClr val="bg1">
                        <a:alpha val="11000"/>
                      </a:schemeClr>
                    </a:solidFill>
                  </a:tcPr>
                </a:tc>
                <a:extLst>
                  <a:ext uri="{0D108BD9-81ED-4DB2-BD59-A6C34878D82A}">
                    <a16:rowId xmlns:a16="http://schemas.microsoft.com/office/drawing/2014/main" val="10007"/>
                  </a:ext>
                </a:extLst>
              </a:tr>
              <a:tr h="480344">
                <a:tc>
                  <a:txBody>
                    <a:bodyPr/>
                    <a:lstStyle/>
                    <a:p>
                      <a:pPr marL="0" marR="0" indent="0" algn="l" defTabSz="1218987" rtl="0" eaLnBrk="1" fontAlgn="auto" latinLnBrk="0" hangingPunct="1">
                        <a:lnSpc>
                          <a:spcPct val="100000"/>
                        </a:lnSpc>
                        <a:spcBef>
                          <a:spcPts val="0"/>
                        </a:spcBef>
                        <a:spcAft>
                          <a:spcPts val="0"/>
                        </a:spcAft>
                        <a:buClrTx/>
                        <a:buSzTx/>
                        <a:buFontTx/>
                        <a:buNone/>
                        <a:tabLst/>
                        <a:defRPr/>
                      </a:pPr>
                      <a:r>
                        <a:rPr lang="en-US" sz="1600" dirty="0">
                          <a:solidFill>
                            <a:schemeClr val="tx1">
                              <a:lumMod val="75000"/>
                              <a:lumOff val="25000"/>
                            </a:schemeClr>
                          </a:solidFill>
                          <a:latin typeface="Arial" pitchFamily="34" charset="0"/>
                          <a:cs typeface="Arial" pitchFamily="34" charset="0"/>
                        </a:rPr>
                        <a:t>Task 7</a:t>
                      </a:r>
                    </a:p>
                  </a:txBody>
                  <a:tcPr marL="182880" anchor="ctr">
                    <a:lnL w="3175" cap="flat" cmpd="sng" algn="ctr">
                      <a:solidFill>
                        <a:schemeClr val="tx1">
                          <a:lumMod val="50000"/>
                          <a:lumOff val="50000"/>
                        </a:schemeClr>
                      </a:solidFill>
                      <a:prstDash val="solid"/>
                      <a:round/>
                      <a:headEnd type="none" w="med" len="med"/>
                      <a:tailEnd type="none" w="med" len="med"/>
                    </a:lnL>
                    <a:lnR w="3175" cap="flat" cmpd="sng" algn="ctr">
                      <a:solidFill>
                        <a:schemeClr val="tx1">
                          <a:lumMod val="50000"/>
                          <a:lumOff val="50000"/>
                        </a:schemeClr>
                      </a:solidFill>
                      <a:prstDash val="solid"/>
                      <a:round/>
                      <a:headEnd type="none" w="med" len="med"/>
                      <a:tailEnd type="none" w="med" len="med"/>
                    </a:lnR>
                    <a:lnT w="3175" cap="flat" cmpd="sng" algn="ctr">
                      <a:solidFill>
                        <a:schemeClr val="tx1">
                          <a:lumMod val="50000"/>
                          <a:lumOff val="50000"/>
                        </a:schemeClr>
                      </a:solidFill>
                      <a:prstDash val="solid"/>
                      <a:round/>
                      <a:headEnd type="none" w="med" len="med"/>
                      <a:tailEnd type="none" w="med" len="med"/>
                    </a:lnT>
                    <a:lnB w="3175"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endParaRPr lang="en-US" sz="1600" dirty="0">
                        <a:solidFill>
                          <a:schemeClr val="tx1">
                            <a:lumMod val="75000"/>
                            <a:lumOff val="25000"/>
                          </a:schemeClr>
                        </a:solidFill>
                        <a:latin typeface="Arial" pitchFamily="34" charset="0"/>
                        <a:cs typeface="Arial" pitchFamily="34" charset="0"/>
                      </a:endParaRPr>
                    </a:p>
                  </a:txBody>
                  <a:tcPr anchor="ctr">
                    <a:lnL w="3175" cap="flat" cmpd="sng" algn="ctr">
                      <a:solidFill>
                        <a:schemeClr val="tx1">
                          <a:lumMod val="50000"/>
                          <a:lumOff val="50000"/>
                        </a:schemeClr>
                      </a:solidFill>
                      <a:prstDash val="solid"/>
                      <a:round/>
                      <a:headEnd type="none" w="med" len="med"/>
                      <a:tailEnd type="none" w="med" len="med"/>
                    </a:lnL>
                    <a:lnR w="3175" cap="flat" cmpd="sng" algn="ctr">
                      <a:solidFill>
                        <a:schemeClr val="tx1">
                          <a:lumMod val="50000"/>
                          <a:lumOff val="50000"/>
                        </a:schemeClr>
                      </a:solidFill>
                      <a:prstDash val="solid"/>
                      <a:round/>
                      <a:headEnd type="none" w="med" len="med"/>
                      <a:tailEnd type="none" w="med" len="med"/>
                    </a:lnR>
                    <a:lnT w="3175" cap="flat" cmpd="sng" algn="ctr">
                      <a:solidFill>
                        <a:schemeClr val="tx1">
                          <a:lumMod val="50000"/>
                          <a:lumOff val="50000"/>
                        </a:schemeClr>
                      </a:solidFill>
                      <a:prstDash val="solid"/>
                      <a:round/>
                      <a:headEnd type="none" w="med" len="med"/>
                      <a:tailEnd type="none" w="med" len="med"/>
                    </a:lnT>
                    <a:lnB w="3175" cap="flat" cmpd="sng" algn="ctr">
                      <a:solidFill>
                        <a:schemeClr val="tx1">
                          <a:lumMod val="50000"/>
                          <a:lumOff val="50000"/>
                        </a:schemeClr>
                      </a:solidFill>
                      <a:prstDash val="solid"/>
                      <a:round/>
                      <a:headEnd type="none" w="med" len="med"/>
                      <a:tailEnd type="none" w="med" len="med"/>
                    </a:lnB>
                    <a:solidFill>
                      <a:schemeClr val="bg1">
                        <a:alpha val="11000"/>
                      </a:schemeClr>
                    </a:solidFill>
                  </a:tcPr>
                </a:tc>
                <a:tc>
                  <a:txBody>
                    <a:bodyPr/>
                    <a:lstStyle/>
                    <a:p>
                      <a:pPr algn="l"/>
                      <a:endParaRPr lang="en-US" sz="1600" dirty="0">
                        <a:solidFill>
                          <a:schemeClr val="tx1">
                            <a:lumMod val="75000"/>
                            <a:lumOff val="25000"/>
                          </a:schemeClr>
                        </a:solidFill>
                        <a:latin typeface="Arial" pitchFamily="34" charset="0"/>
                        <a:cs typeface="Arial" pitchFamily="34" charset="0"/>
                      </a:endParaRPr>
                    </a:p>
                  </a:txBody>
                  <a:tcPr anchor="ctr">
                    <a:lnL w="3175" cap="flat" cmpd="sng" algn="ctr">
                      <a:solidFill>
                        <a:schemeClr val="tx1">
                          <a:lumMod val="50000"/>
                          <a:lumOff val="50000"/>
                        </a:schemeClr>
                      </a:solidFill>
                      <a:prstDash val="solid"/>
                      <a:round/>
                      <a:headEnd type="none" w="med" len="med"/>
                      <a:tailEnd type="none" w="med" len="med"/>
                    </a:lnL>
                    <a:lnR w="3175" cap="flat" cmpd="sng" algn="ctr">
                      <a:solidFill>
                        <a:schemeClr val="tx1">
                          <a:lumMod val="50000"/>
                          <a:lumOff val="50000"/>
                        </a:schemeClr>
                      </a:solidFill>
                      <a:prstDash val="solid"/>
                      <a:round/>
                      <a:headEnd type="none" w="med" len="med"/>
                      <a:tailEnd type="none" w="med" len="med"/>
                    </a:lnR>
                    <a:lnT w="3175" cap="flat" cmpd="sng" algn="ctr">
                      <a:solidFill>
                        <a:schemeClr val="tx1">
                          <a:lumMod val="50000"/>
                          <a:lumOff val="50000"/>
                        </a:schemeClr>
                      </a:solidFill>
                      <a:prstDash val="solid"/>
                      <a:round/>
                      <a:headEnd type="none" w="med" len="med"/>
                      <a:tailEnd type="none" w="med" len="med"/>
                    </a:lnT>
                    <a:lnB w="3175" cap="flat" cmpd="sng" algn="ctr">
                      <a:solidFill>
                        <a:schemeClr val="tx1">
                          <a:lumMod val="50000"/>
                          <a:lumOff val="50000"/>
                        </a:schemeClr>
                      </a:solidFill>
                      <a:prstDash val="solid"/>
                      <a:round/>
                      <a:headEnd type="none" w="med" len="med"/>
                      <a:tailEnd type="none" w="med" len="med"/>
                    </a:lnB>
                    <a:solidFill>
                      <a:schemeClr val="bg1">
                        <a:alpha val="11000"/>
                      </a:schemeClr>
                    </a:solidFill>
                  </a:tcPr>
                </a:tc>
                <a:tc>
                  <a:txBody>
                    <a:bodyPr/>
                    <a:lstStyle/>
                    <a:p>
                      <a:pPr algn="l"/>
                      <a:endParaRPr lang="en-US" sz="1600" dirty="0">
                        <a:solidFill>
                          <a:schemeClr val="tx1">
                            <a:lumMod val="75000"/>
                            <a:lumOff val="25000"/>
                          </a:schemeClr>
                        </a:solidFill>
                        <a:latin typeface="Arial" pitchFamily="34" charset="0"/>
                        <a:cs typeface="Arial" pitchFamily="34" charset="0"/>
                      </a:endParaRPr>
                    </a:p>
                  </a:txBody>
                  <a:tcPr anchor="ctr">
                    <a:lnL w="3175" cap="flat" cmpd="sng" algn="ctr">
                      <a:solidFill>
                        <a:schemeClr val="tx1">
                          <a:lumMod val="50000"/>
                          <a:lumOff val="50000"/>
                        </a:schemeClr>
                      </a:solidFill>
                      <a:prstDash val="solid"/>
                      <a:round/>
                      <a:headEnd type="none" w="med" len="med"/>
                      <a:tailEnd type="none" w="med" len="med"/>
                    </a:lnL>
                    <a:lnR w="3175" cap="flat" cmpd="sng" algn="ctr">
                      <a:solidFill>
                        <a:schemeClr val="tx1">
                          <a:lumMod val="50000"/>
                          <a:lumOff val="50000"/>
                        </a:schemeClr>
                      </a:solidFill>
                      <a:prstDash val="solid"/>
                      <a:round/>
                      <a:headEnd type="none" w="med" len="med"/>
                      <a:tailEnd type="none" w="med" len="med"/>
                    </a:lnR>
                    <a:lnT w="3175" cap="flat" cmpd="sng" algn="ctr">
                      <a:solidFill>
                        <a:schemeClr val="tx1">
                          <a:lumMod val="50000"/>
                          <a:lumOff val="50000"/>
                        </a:schemeClr>
                      </a:solidFill>
                      <a:prstDash val="solid"/>
                      <a:round/>
                      <a:headEnd type="none" w="med" len="med"/>
                      <a:tailEnd type="none" w="med" len="med"/>
                    </a:lnT>
                    <a:lnB w="3175" cap="flat" cmpd="sng" algn="ctr">
                      <a:solidFill>
                        <a:schemeClr val="tx1">
                          <a:lumMod val="50000"/>
                          <a:lumOff val="50000"/>
                        </a:schemeClr>
                      </a:solidFill>
                      <a:prstDash val="solid"/>
                      <a:round/>
                      <a:headEnd type="none" w="med" len="med"/>
                      <a:tailEnd type="none" w="med" len="med"/>
                    </a:lnB>
                    <a:solidFill>
                      <a:schemeClr val="bg1">
                        <a:alpha val="11000"/>
                      </a:schemeClr>
                    </a:solidFill>
                  </a:tcPr>
                </a:tc>
                <a:tc>
                  <a:txBody>
                    <a:bodyPr/>
                    <a:lstStyle/>
                    <a:p>
                      <a:pPr algn="l"/>
                      <a:endParaRPr lang="en-US" sz="1600" dirty="0">
                        <a:solidFill>
                          <a:schemeClr val="tx1">
                            <a:lumMod val="75000"/>
                            <a:lumOff val="25000"/>
                          </a:schemeClr>
                        </a:solidFill>
                        <a:latin typeface="Arial" pitchFamily="34" charset="0"/>
                        <a:cs typeface="Arial" pitchFamily="34" charset="0"/>
                      </a:endParaRPr>
                    </a:p>
                  </a:txBody>
                  <a:tcPr anchor="ctr">
                    <a:lnL w="3175" cap="flat" cmpd="sng" algn="ctr">
                      <a:solidFill>
                        <a:schemeClr val="tx1">
                          <a:lumMod val="50000"/>
                          <a:lumOff val="50000"/>
                        </a:schemeClr>
                      </a:solidFill>
                      <a:prstDash val="solid"/>
                      <a:round/>
                      <a:headEnd type="none" w="med" len="med"/>
                      <a:tailEnd type="none" w="med" len="med"/>
                    </a:lnL>
                    <a:lnR w="3175" cap="flat" cmpd="sng" algn="ctr">
                      <a:solidFill>
                        <a:schemeClr val="tx1">
                          <a:lumMod val="50000"/>
                          <a:lumOff val="50000"/>
                        </a:schemeClr>
                      </a:solidFill>
                      <a:prstDash val="solid"/>
                      <a:round/>
                      <a:headEnd type="none" w="med" len="med"/>
                      <a:tailEnd type="none" w="med" len="med"/>
                    </a:lnR>
                    <a:lnT w="3175" cap="flat" cmpd="sng" algn="ctr">
                      <a:solidFill>
                        <a:schemeClr val="tx1">
                          <a:lumMod val="50000"/>
                          <a:lumOff val="50000"/>
                        </a:schemeClr>
                      </a:solidFill>
                      <a:prstDash val="solid"/>
                      <a:round/>
                      <a:headEnd type="none" w="med" len="med"/>
                      <a:tailEnd type="none" w="med" len="med"/>
                    </a:lnT>
                    <a:lnB w="3175" cap="flat" cmpd="sng" algn="ctr">
                      <a:solidFill>
                        <a:schemeClr val="tx1">
                          <a:lumMod val="50000"/>
                          <a:lumOff val="50000"/>
                        </a:schemeClr>
                      </a:solidFill>
                      <a:prstDash val="solid"/>
                      <a:round/>
                      <a:headEnd type="none" w="med" len="med"/>
                      <a:tailEnd type="none" w="med" len="med"/>
                    </a:lnB>
                    <a:solidFill>
                      <a:schemeClr val="bg1">
                        <a:alpha val="11000"/>
                      </a:schemeClr>
                    </a:solidFill>
                  </a:tcPr>
                </a:tc>
                <a:tc>
                  <a:txBody>
                    <a:bodyPr/>
                    <a:lstStyle/>
                    <a:p>
                      <a:pPr algn="l"/>
                      <a:endParaRPr lang="en-US" sz="1600" dirty="0">
                        <a:solidFill>
                          <a:schemeClr val="tx1">
                            <a:lumMod val="75000"/>
                            <a:lumOff val="25000"/>
                          </a:schemeClr>
                        </a:solidFill>
                        <a:latin typeface="Arial" pitchFamily="34" charset="0"/>
                        <a:cs typeface="Arial" pitchFamily="34" charset="0"/>
                      </a:endParaRPr>
                    </a:p>
                  </a:txBody>
                  <a:tcPr anchor="ctr">
                    <a:lnL w="3175" cap="flat" cmpd="sng" algn="ctr">
                      <a:solidFill>
                        <a:schemeClr val="tx1">
                          <a:lumMod val="50000"/>
                          <a:lumOff val="50000"/>
                        </a:schemeClr>
                      </a:solidFill>
                      <a:prstDash val="solid"/>
                      <a:round/>
                      <a:headEnd type="none" w="med" len="med"/>
                      <a:tailEnd type="none" w="med" len="med"/>
                    </a:lnL>
                    <a:lnR w="3175" cap="flat" cmpd="sng" algn="ctr">
                      <a:solidFill>
                        <a:schemeClr val="tx1">
                          <a:lumMod val="50000"/>
                          <a:lumOff val="50000"/>
                        </a:schemeClr>
                      </a:solidFill>
                      <a:prstDash val="solid"/>
                      <a:round/>
                      <a:headEnd type="none" w="med" len="med"/>
                      <a:tailEnd type="none" w="med" len="med"/>
                    </a:lnR>
                    <a:lnT w="3175" cap="flat" cmpd="sng" algn="ctr">
                      <a:solidFill>
                        <a:schemeClr val="tx1">
                          <a:lumMod val="50000"/>
                          <a:lumOff val="50000"/>
                        </a:schemeClr>
                      </a:solidFill>
                      <a:prstDash val="solid"/>
                      <a:round/>
                      <a:headEnd type="none" w="med" len="med"/>
                      <a:tailEnd type="none" w="med" len="med"/>
                    </a:lnT>
                    <a:lnB w="3175" cap="flat" cmpd="sng" algn="ctr">
                      <a:solidFill>
                        <a:schemeClr val="tx1">
                          <a:lumMod val="50000"/>
                          <a:lumOff val="50000"/>
                        </a:schemeClr>
                      </a:solidFill>
                      <a:prstDash val="solid"/>
                      <a:round/>
                      <a:headEnd type="none" w="med" len="med"/>
                      <a:tailEnd type="none" w="med" len="med"/>
                    </a:lnB>
                    <a:solidFill>
                      <a:schemeClr val="bg1">
                        <a:alpha val="11000"/>
                      </a:schemeClr>
                    </a:solidFill>
                  </a:tcPr>
                </a:tc>
                <a:tc>
                  <a:txBody>
                    <a:bodyPr/>
                    <a:lstStyle/>
                    <a:p>
                      <a:pPr algn="l"/>
                      <a:endParaRPr lang="en-US" sz="1600" dirty="0">
                        <a:solidFill>
                          <a:schemeClr val="tx1">
                            <a:lumMod val="75000"/>
                            <a:lumOff val="25000"/>
                          </a:schemeClr>
                        </a:solidFill>
                        <a:latin typeface="Arial" pitchFamily="34" charset="0"/>
                        <a:cs typeface="Arial" pitchFamily="34" charset="0"/>
                      </a:endParaRPr>
                    </a:p>
                  </a:txBody>
                  <a:tcPr anchor="ctr">
                    <a:lnL w="3175" cap="flat" cmpd="sng" algn="ctr">
                      <a:solidFill>
                        <a:schemeClr val="tx1">
                          <a:lumMod val="50000"/>
                          <a:lumOff val="50000"/>
                        </a:schemeClr>
                      </a:solidFill>
                      <a:prstDash val="solid"/>
                      <a:round/>
                      <a:headEnd type="none" w="med" len="med"/>
                      <a:tailEnd type="none" w="med" len="med"/>
                    </a:lnL>
                    <a:lnR w="3175" cap="flat" cmpd="sng" algn="ctr">
                      <a:solidFill>
                        <a:schemeClr val="tx1">
                          <a:lumMod val="50000"/>
                          <a:lumOff val="50000"/>
                        </a:schemeClr>
                      </a:solidFill>
                      <a:prstDash val="solid"/>
                      <a:round/>
                      <a:headEnd type="none" w="med" len="med"/>
                      <a:tailEnd type="none" w="med" len="med"/>
                    </a:lnR>
                    <a:lnT w="3175" cap="flat" cmpd="sng" algn="ctr">
                      <a:solidFill>
                        <a:schemeClr val="tx1">
                          <a:lumMod val="50000"/>
                          <a:lumOff val="50000"/>
                        </a:schemeClr>
                      </a:solidFill>
                      <a:prstDash val="solid"/>
                      <a:round/>
                      <a:headEnd type="none" w="med" len="med"/>
                      <a:tailEnd type="none" w="med" len="med"/>
                    </a:lnT>
                    <a:lnB w="3175" cap="flat" cmpd="sng" algn="ctr">
                      <a:solidFill>
                        <a:schemeClr val="tx1">
                          <a:lumMod val="50000"/>
                          <a:lumOff val="50000"/>
                        </a:schemeClr>
                      </a:solidFill>
                      <a:prstDash val="solid"/>
                      <a:round/>
                      <a:headEnd type="none" w="med" len="med"/>
                      <a:tailEnd type="none" w="med" len="med"/>
                    </a:lnB>
                    <a:solidFill>
                      <a:schemeClr val="bg1">
                        <a:alpha val="11000"/>
                      </a:schemeClr>
                    </a:solidFill>
                  </a:tcPr>
                </a:tc>
                <a:tc>
                  <a:txBody>
                    <a:bodyPr/>
                    <a:lstStyle/>
                    <a:p>
                      <a:pPr algn="l"/>
                      <a:endParaRPr lang="en-US" sz="1600" dirty="0">
                        <a:solidFill>
                          <a:schemeClr val="tx1">
                            <a:lumMod val="75000"/>
                            <a:lumOff val="25000"/>
                          </a:schemeClr>
                        </a:solidFill>
                        <a:latin typeface="Arial" pitchFamily="34" charset="0"/>
                        <a:cs typeface="Arial" pitchFamily="34" charset="0"/>
                      </a:endParaRPr>
                    </a:p>
                  </a:txBody>
                  <a:tcPr anchor="ctr">
                    <a:lnL w="3175" cap="flat" cmpd="sng" algn="ctr">
                      <a:solidFill>
                        <a:schemeClr val="tx1">
                          <a:lumMod val="50000"/>
                          <a:lumOff val="50000"/>
                        </a:schemeClr>
                      </a:solidFill>
                      <a:prstDash val="solid"/>
                      <a:round/>
                      <a:headEnd type="none" w="med" len="med"/>
                      <a:tailEnd type="none" w="med" len="med"/>
                    </a:lnL>
                    <a:lnR w="3175" cap="flat" cmpd="sng" algn="ctr">
                      <a:solidFill>
                        <a:schemeClr val="tx1">
                          <a:lumMod val="50000"/>
                          <a:lumOff val="50000"/>
                        </a:schemeClr>
                      </a:solidFill>
                      <a:prstDash val="solid"/>
                      <a:round/>
                      <a:headEnd type="none" w="med" len="med"/>
                      <a:tailEnd type="none" w="med" len="med"/>
                    </a:lnR>
                    <a:lnT w="3175" cap="flat" cmpd="sng" algn="ctr">
                      <a:solidFill>
                        <a:schemeClr val="tx1">
                          <a:lumMod val="50000"/>
                          <a:lumOff val="50000"/>
                        </a:schemeClr>
                      </a:solidFill>
                      <a:prstDash val="solid"/>
                      <a:round/>
                      <a:headEnd type="none" w="med" len="med"/>
                      <a:tailEnd type="none" w="med" len="med"/>
                    </a:lnT>
                    <a:lnB w="3175" cap="flat" cmpd="sng" algn="ctr">
                      <a:solidFill>
                        <a:schemeClr val="tx1">
                          <a:lumMod val="50000"/>
                          <a:lumOff val="50000"/>
                        </a:schemeClr>
                      </a:solidFill>
                      <a:prstDash val="solid"/>
                      <a:round/>
                      <a:headEnd type="none" w="med" len="med"/>
                      <a:tailEnd type="none" w="med" len="med"/>
                    </a:lnB>
                    <a:solidFill>
                      <a:schemeClr val="bg1">
                        <a:alpha val="11000"/>
                      </a:schemeClr>
                    </a:solidFill>
                  </a:tcPr>
                </a:tc>
                <a:tc>
                  <a:txBody>
                    <a:bodyPr/>
                    <a:lstStyle/>
                    <a:p>
                      <a:pPr algn="l"/>
                      <a:endParaRPr lang="en-US" sz="1600" dirty="0">
                        <a:solidFill>
                          <a:schemeClr val="tx1">
                            <a:lumMod val="75000"/>
                            <a:lumOff val="25000"/>
                          </a:schemeClr>
                        </a:solidFill>
                        <a:latin typeface="Arial" pitchFamily="34" charset="0"/>
                        <a:cs typeface="Arial" pitchFamily="34" charset="0"/>
                      </a:endParaRPr>
                    </a:p>
                  </a:txBody>
                  <a:tcPr anchor="ctr">
                    <a:lnL w="3175" cap="flat" cmpd="sng" algn="ctr">
                      <a:solidFill>
                        <a:schemeClr val="tx1">
                          <a:lumMod val="50000"/>
                          <a:lumOff val="50000"/>
                        </a:schemeClr>
                      </a:solidFill>
                      <a:prstDash val="solid"/>
                      <a:round/>
                      <a:headEnd type="none" w="med" len="med"/>
                      <a:tailEnd type="none" w="med" len="med"/>
                    </a:lnL>
                    <a:lnR w="3175" cap="flat" cmpd="sng" algn="ctr">
                      <a:solidFill>
                        <a:schemeClr val="tx1">
                          <a:lumMod val="50000"/>
                          <a:lumOff val="50000"/>
                        </a:schemeClr>
                      </a:solidFill>
                      <a:prstDash val="solid"/>
                      <a:round/>
                      <a:headEnd type="none" w="med" len="med"/>
                      <a:tailEnd type="none" w="med" len="med"/>
                    </a:lnR>
                    <a:lnT w="3175" cap="flat" cmpd="sng" algn="ctr">
                      <a:solidFill>
                        <a:schemeClr val="tx1">
                          <a:lumMod val="50000"/>
                          <a:lumOff val="50000"/>
                        </a:schemeClr>
                      </a:solidFill>
                      <a:prstDash val="solid"/>
                      <a:round/>
                      <a:headEnd type="none" w="med" len="med"/>
                      <a:tailEnd type="none" w="med" len="med"/>
                    </a:lnT>
                    <a:lnB w="3175" cap="flat" cmpd="sng" algn="ctr">
                      <a:solidFill>
                        <a:schemeClr val="tx1">
                          <a:lumMod val="50000"/>
                          <a:lumOff val="50000"/>
                        </a:schemeClr>
                      </a:solidFill>
                      <a:prstDash val="solid"/>
                      <a:round/>
                      <a:headEnd type="none" w="med" len="med"/>
                      <a:tailEnd type="none" w="med" len="med"/>
                    </a:lnB>
                    <a:solidFill>
                      <a:schemeClr val="bg1">
                        <a:alpha val="11000"/>
                      </a:schemeClr>
                    </a:solidFill>
                  </a:tcPr>
                </a:tc>
                <a:tc>
                  <a:txBody>
                    <a:bodyPr/>
                    <a:lstStyle/>
                    <a:p>
                      <a:pPr algn="l"/>
                      <a:endParaRPr lang="en-US" sz="1600" dirty="0">
                        <a:solidFill>
                          <a:schemeClr val="tx1">
                            <a:lumMod val="75000"/>
                            <a:lumOff val="25000"/>
                          </a:schemeClr>
                        </a:solidFill>
                        <a:latin typeface="Arial" pitchFamily="34" charset="0"/>
                        <a:cs typeface="Arial" pitchFamily="34" charset="0"/>
                      </a:endParaRPr>
                    </a:p>
                  </a:txBody>
                  <a:tcPr anchor="ctr">
                    <a:lnL w="3175" cap="flat" cmpd="sng" algn="ctr">
                      <a:solidFill>
                        <a:schemeClr val="tx1">
                          <a:lumMod val="50000"/>
                          <a:lumOff val="50000"/>
                        </a:schemeClr>
                      </a:solidFill>
                      <a:prstDash val="solid"/>
                      <a:round/>
                      <a:headEnd type="none" w="med" len="med"/>
                      <a:tailEnd type="none" w="med" len="med"/>
                    </a:lnL>
                    <a:lnR w="3175" cap="flat" cmpd="sng" algn="ctr">
                      <a:solidFill>
                        <a:schemeClr val="tx1">
                          <a:lumMod val="50000"/>
                          <a:lumOff val="50000"/>
                        </a:schemeClr>
                      </a:solidFill>
                      <a:prstDash val="solid"/>
                      <a:round/>
                      <a:headEnd type="none" w="med" len="med"/>
                      <a:tailEnd type="none" w="med" len="med"/>
                    </a:lnR>
                    <a:lnT w="3175" cap="flat" cmpd="sng" algn="ctr">
                      <a:solidFill>
                        <a:schemeClr val="tx1">
                          <a:lumMod val="50000"/>
                          <a:lumOff val="50000"/>
                        </a:schemeClr>
                      </a:solidFill>
                      <a:prstDash val="solid"/>
                      <a:round/>
                      <a:headEnd type="none" w="med" len="med"/>
                      <a:tailEnd type="none" w="med" len="med"/>
                    </a:lnT>
                    <a:lnB w="3175" cap="flat" cmpd="sng" algn="ctr">
                      <a:solidFill>
                        <a:schemeClr val="tx1">
                          <a:lumMod val="50000"/>
                          <a:lumOff val="50000"/>
                        </a:schemeClr>
                      </a:solidFill>
                      <a:prstDash val="solid"/>
                      <a:round/>
                      <a:headEnd type="none" w="med" len="med"/>
                      <a:tailEnd type="none" w="med" len="med"/>
                    </a:lnB>
                    <a:solidFill>
                      <a:schemeClr val="bg1">
                        <a:alpha val="11000"/>
                      </a:schemeClr>
                    </a:solidFill>
                  </a:tcPr>
                </a:tc>
                <a:tc>
                  <a:txBody>
                    <a:bodyPr/>
                    <a:lstStyle/>
                    <a:p>
                      <a:pPr algn="l"/>
                      <a:endParaRPr lang="en-US" sz="1600" dirty="0">
                        <a:solidFill>
                          <a:schemeClr val="tx1">
                            <a:lumMod val="75000"/>
                            <a:lumOff val="25000"/>
                          </a:schemeClr>
                        </a:solidFill>
                        <a:latin typeface="Arial" pitchFamily="34" charset="0"/>
                        <a:cs typeface="Arial" pitchFamily="34" charset="0"/>
                      </a:endParaRPr>
                    </a:p>
                  </a:txBody>
                  <a:tcPr anchor="ctr">
                    <a:lnL w="3175" cap="flat" cmpd="sng" algn="ctr">
                      <a:solidFill>
                        <a:schemeClr val="tx1">
                          <a:lumMod val="50000"/>
                          <a:lumOff val="50000"/>
                        </a:schemeClr>
                      </a:solidFill>
                      <a:prstDash val="solid"/>
                      <a:round/>
                      <a:headEnd type="none" w="med" len="med"/>
                      <a:tailEnd type="none" w="med" len="med"/>
                    </a:lnL>
                    <a:lnR w="3175" cap="flat" cmpd="sng" algn="ctr">
                      <a:solidFill>
                        <a:schemeClr val="tx1">
                          <a:lumMod val="50000"/>
                          <a:lumOff val="50000"/>
                        </a:schemeClr>
                      </a:solidFill>
                      <a:prstDash val="solid"/>
                      <a:round/>
                      <a:headEnd type="none" w="med" len="med"/>
                      <a:tailEnd type="none" w="med" len="med"/>
                    </a:lnR>
                    <a:lnT w="3175" cap="flat" cmpd="sng" algn="ctr">
                      <a:solidFill>
                        <a:schemeClr val="tx1">
                          <a:lumMod val="50000"/>
                          <a:lumOff val="50000"/>
                        </a:schemeClr>
                      </a:solidFill>
                      <a:prstDash val="solid"/>
                      <a:round/>
                      <a:headEnd type="none" w="med" len="med"/>
                      <a:tailEnd type="none" w="med" len="med"/>
                    </a:lnT>
                    <a:lnB w="3175" cap="flat" cmpd="sng" algn="ctr">
                      <a:solidFill>
                        <a:schemeClr val="tx1">
                          <a:lumMod val="50000"/>
                          <a:lumOff val="50000"/>
                        </a:schemeClr>
                      </a:solidFill>
                      <a:prstDash val="solid"/>
                      <a:round/>
                      <a:headEnd type="none" w="med" len="med"/>
                      <a:tailEnd type="none" w="med" len="med"/>
                    </a:lnB>
                    <a:solidFill>
                      <a:schemeClr val="bg1">
                        <a:alpha val="11000"/>
                      </a:schemeClr>
                    </a:solidFill>
                  </a:tcPr>
                </a:tc>
                <a:tc>
                  <a:txBody>
                    <a:bodyPr/>
                    <a:lstStyle/>
                    <a:p>
                      <a:pPr algn="l"/>
                      <a:endParaRPr lang="en-US" sz="1600" dirty="0">
                        <a:solidFill>
                          <a:schemeClr val="tx1">
                            <a:lumMod val="75000"/>
                            <a:lumOff val="25000"/>
                          </a:schemeClr>
                        </a:solidFill>
                        <a:latin typeface="Arial" pitchFamily="34" charset="0"/>
                        <a:cs typeface="Arial" pitchFamily="34" charset="0"/>
                      </a:endParaRPr>
                    </a:p>
                  </a:txBody>
                  <a:tcPr anchor="ctr">
                    <a:lnL w="3175" cap="flat" cmpd="sng" algn="ctr">
                      <a:solidFill>
                        <a:schemeClr val="tx1">
                          <a:lumMod val="50000"/>
                          <a:lumOff val="50000"/>
                        </a:schemeClr>
                      </a:solidFill>
                      <a:prstDash val="solid"/>
                      <a:round/>
                      <a:headEnd type="none" w="med" len="med"/>
                      <a:tailEnd type="none" w="med" len="med"/>
                    </a:lnL>
                    <a:lnR w="3175" cap="flat" cmpd="sng" algn="ctr">
                      <a:solidFill>
                        <a:schemeClr val="tx1">
                          <a:lumMod val="50000"/>
                          <a:lumOff val="50000"/>
                        </a:schemeClr>
                      </a:solidFill>
                      <a:prstDash val="solid"/>
                      <a:round/>
                      <a:headEnd type="none" w="med" len="med"/>
                      <a:tailEnd type="none" w="med" len="med"/>
                    </a:lnR>
                    <a:lnT w="3175" cap="flat" cmpd="sng" algn="ctr">
                      <a:solidFill>
                        <a:schemeClr val="tx1">
                          <a:lumMod val="50000"/>
                          <a:lumOff val="50000"/>
                        </a:schemeClr>
                      </a:solidFill>
                      <a:prstDash val="solid"/>
                      <a:round/>
                      <a:headEnd type="none" w="med" len="med"/>
                      <a:tailEnd type="none" w="med" len="med"/>
                    </a:lnT>
                    <a:lnB w="3175" cap="flat" cmpd="sng" algn="ctr">
                      <a:solidFill>
                        <a:schemeClr val="tx1">
                          <a:lumMod val="50000"/>
                          <a:lumOff val="50000"/>
                        </a:schemeClr>
                      </a:solidFill>
                      <a:prstDash val="solid"/>
                      <a:round/>
                      <a:headEnd type="none" w="med" len="med"/>
                      <a:tailEnd type="none" w="med" len="med"/>
                    </a:lnB>
                    <a:solidFill>
                      <a:schemeClr val="bg1">
                        <a:alpha val="11000"/>
                      </a:schemeClr>
                    </a:solidFill>
                  </a:tcPr>
                </a:tc>
                <a:tc>
                  <a:txBody>
                    <a:bodyPr/>
                    <a:lstStyle/>
                    <a:p>
                      <a:pPr algn="l"/>
                      <a:endParaRPr lang="en-US" sz="1600" dirty="0">
                        <a:solidFill>
                          <a:schemeClr val="tx1">
                            <a:lumMod val="75000"/>
                            <a:lumOff val="25000"/>
                          </a:schemeClr>
                        </a:solidFill>
                        <a:latin typeface="Arial" pitchFamily="34" charset="0"/>
                        <a:cs typeface="Arial" pitchFamily="34" charset="0"/>
                      </a:endParaRPr>
                    </a:p>
                  </a:txBody>
                  <a:tcPr anchor="ctr">
                    <a:lnL w="3175" cap="flat" cmpd="sng" algn="ctr">
                      <a:solidFill>
                        <a:schemeClr val="tx1">
                          <a:lumMod val="50000"/>
                          <a:lumOff val="50000"/>
                        </a:schemeClr>
                      </a:solidFill>
                      <a:prstDash val="solid"/>
                      <a:round/>
                      <a:headEnd type="none" w="med" len="med"/>
                      <a:tailEnd type="none" w="med" len="med"/>
                    </a:lnL>
                    <a:lnR w="3175" cap="flat" cmpd="sng" algn="ctr">
                      <a:solidFill>
                        <a:schemeClr val="tx1">
                          <a:lumMod val="50000"/>
                          <a:lumOff val="50000"/>
                        </a:schemeClr>
                      </a:solidFill>
                      <a:prstDash val="solid"/>
                      <a:round/>
                      <a:headEnd type="none" w="med" len="med"/>
                      <a:tailEnd type="none" w="med" len="med"/>
                    </a:lnR>
                    <a:lnT w="3175" cap="flat" cmpd="sng" algn="ctr">
                      <a:solidFill>
                        <a:schemeClr val="tx1">
                          <a:lumMod val="50000"/>
                          <a:lumOff val="50000"/>
                        </a:schemeClr>
                      </a:solidFill>
                      <a:prstDash val="solid"/>
                      <a:round/>
                      <a:headEnd type="none" w="med" len="med"/>
                      <a:tailEnd type="none" w="med" len="med"/>
                    </a:lnT>
                    <a:lnB w="3175" cap="flat" cmpd="sng" algn="ctr">
                      <a:solidFill>
                        <a:schemeClr val="tx1">
                          <a:lumMod val="50000"/>
                          <a:lumOff val="50000"/>
                        </a:schemeClr>
                      </a:solidFill>
                      <a:prstDash val="solid"/>
                      <a:round/>
                      <a:headEnd type="none" w="med" len="med"/>
                      <a:tailEnd type="none" w="med" len="med"/>
                    </a:lnB>
                    <a:solidFill>
                      <a:schemeClr val="bg1">
                        <a:alpha val="11000"/>
                      </a:schemeClr>
                    </a:solidFill>
                  </a:tcPr>
                </a:tc>
                <a:extLst>
                  <a:ext uri="{0D108BD9-81ED-4DB2-BD59-A6C34878D82A}">
                    <a16:rowId xmlns:a16="http://schemas.microsoft.com/office/drawing/2014/main" val="10008"/>
                  </a:ext>
                </a:extLst>
              </a:tr>
            </a:tbl>
          </a:graphicData>
        </a:graphic>
      </p:graphicFrame>
      <p:sp>
        <p:nvSpPr>
          <p:cNvPr id="38" name="TextBox 108"/>
          <p:cNvSpPr txBox="1">
            <a:spLocks/>
          </p:cNvSpPr>
          <p:nvPr/>
        </p:nvSpPr>
        <p:spPr>
          <a:xfrm>
            <a:off x="633412" y="5986885"/>
            <a:ext cx="10922000" cy="230832"/>
          </a:xfrm>
          <a:prstGeom prst="rect">
            <a:avLst/>
          </a:prstGeom>
          <a:noFill/>
        </p:spPr>
        <p:txBody>
          <a:bodyPr vert="horz" wrap="square" lIns="0" tIns="0" rIns="0" bIns="0" rtlCol="0">
            <a:spAutoFit/>
          </a:bodyPr>
          <a:lstStyle>
            <a:defPPr>
              <a:defRPr lang="en-US"/>
            </a:defPPr>
            <a:lvl1pPr marL="0" indent="-457120" algn="l" defTabSz="1218987" rtl="0" eaLnBrk="1" latinLnBrk="0" hangingPunct="1">
              <a:spcBef>
                <a:spcPct val="20000"/>
              </a:spcBef>
              <a:buFont typeface="Arial" pitchFamily="34" charset="0"/>
              <a:buChar char="•"/>
              <a:defRPr sz="2400" kern="1200">
                <a:solidFill>
                  <a:schemeClr val="tx1"/>
                </a:solidFill>
                <a:latin typeface="+mn-lt"/>
                <a:ea typeface="+mn-ea"/>
                <a:cs typeface="+mn-cs"/>
              </a:defRPr>
            </a:lvl1pPr>
            <a:lvl2pPr marL="609493" indent="-380933" algn="l" defTabSz="1218987" rtl="0" eaLnBrk="1" latinLnBrk="0" hangingPunct="1">
              <a:spcBef>
                <a:spcPct val="20000"/>
              </a:spcBef>
              <a:buFont typeface="Arial" pitchFamily="34" charset="0"/>
              <a:buChar char="–"/>
              <a:defRPr sz="2400" kern="1200">
                <a:solidFill>
                  <a:schemeClr val="tx1"/>
                </a:solidFill>
                <a:latin typeface="+mn-lt"/>
                <a:ea typeface="+mn-ea"/>
                <a:cs typeface="+mn-cs"/>
              </a:defRPr>
            </a:lvl2pPr>
            <a:lvl3pPr marL="1218987" indent="-304747" algn="l" defTabSz="1218987"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828480" indent="-304747" algn="l" defTabSz="1218987" rtl="0" eaLnBrk="1" latinLnBrk="0" hangingPunct="1">
              <a:spcBef>
                <a:spcPct val="20000"/>
              </a:spcBef>
              <a:buFont typeface="Arial" pitchFamily="34" charset="0"/>
              <a:buChar char="–"/>
              <a:defRPr sz="2400" kern="1200">
                <a:solidFill>
                  <a:schemeClr val="tx1"/>
                </a:solidFill>
                <a:latin typeface="+mn-lt"/>
                <a:ea typeface="+mn-ea"/>
                <a:cs typeface="+mn-cs"/>
              </a:defRPr>
            </a:lvl4pPr>
            <a:lvl5pPr marL="2437973" indent="-304747" algn="l" defTabSz="1218987" rtl="0" eaLnBrk="1" latinLnBrk="0" hangingPunct="1">
              <a:spcBef>
                <a:spcPct val="20000"/>
              </a:spcBef>
              <a:buFont typeface="Arial" pitchFamily="34" charset="0"/>
              <a:buChar char="»"/>
              <a:defRPr sz="2400" kern="1200">
                <a:solidFill>
                  <a:schemeClr val="tx1"/>
                </a:solidFill>
                <a:latin typeface="+mn-lt"/>
                <a:ea typeface="+mn-ea"/>
                <a:cs typeface="+mn-cs"/>
              </a:defRPr>
            </a:lvl5pPr>
            <a:lvl6pPr marL="3047467" indent="-304747" algn="l" defTabSz="1218987" rtl="0" eaLnBrk="1" latinLnBrk="0" hangingPunct="1">
              <a:spcBef>
                <a:spcPct val="20000"/>
              </a:spcBef>
              <a:buFont typeface="Arial" pitchFamily="34" charset="0"/>
              <a:buChar char="•"/>
              <a:defRPr sz="2400" kern="1200">
                <a:solidFill>
                  <a:schemeClr val="tx1"/>
                </a:solidFill>
                <a:latin typeface="+mn-lt"/>
                <a:ea typeface="+mn-ea"/>
                <a:cs typeface="+mn-cs"/>
              </a:defRPr>
            </a:lvl6pPr>
            <a:lvl7pPr marL="3656960" indent="-304747" algn="l" defTabSz="1218987" rtl="0" eaLnBrk="1" latinLnBrk="0" hangingPunct="1">
              <a:spcBef>
                <a:spcPct val="20000"/>
              </a:spcBef>
              <a:buFont typeface="Arial" pitchFamily="34" charset="0"/>
              <a:buChar char="•"/>
              <a:defRPr sz="2400" kern="1200">
                <a:solidFill>
                  <a:schemeClr val="tx1"/>
                </a:solidFill>
                <a:latin typeface="+mn-lt"/>
                <a:ea typeface="+mn-ea"/>
                <a:cs typeface="+mn-cs"/>
              </a:defRPr>
            </a:lvl7pPr>
            <a:lvl8pPr marL="4266453" indent="-304747" algn="l" defTabSz="1218987" rtl="0" eaLnBrk="1" latinLnBrk="0" hangingPunct="1">
              <a:spcBef>
                <a:spcPct val="20000"/>
              </a:spcBef>
              <a:buFont typeface="Arial" pitchFamily="34" charset="0"/>
              <a:buChar char="•"/>
              <a:defRPr sz="2400" kern="1200">
                <a:solidFill>
                  <a:schemeClr val="tx1"/>
                </a:solidFill>
                <a:latin typeface="+mn-lt"/>
                <a:ea typeface="+mn-ea"/>
                <a:cs typeface="+mn-cs"/>
              </a:defRPr>
            </a:lvl8pPr>
            <a:lvl9pPr marL="4875947" indent="-304747" algn="l" defTabSz="1218987" rtl="0" eaLnBrk="1" latinLnBrk="0" hangingPunct="1">
              <a:spcBef>
                <a:spcPct val="20000"/>
              </a:spcBef>
              <a:buFont typeface="Arial" pitchFamily="34" charset="0"/>
              <a:buChar char="•"/>
              <a:defRPr sz="2400" kern="1200">
                <a:solidFill>
                  <a:schemeClr val="tx1"/>
                </a:solidFill>
                <a:latin typeface="+mn-lt"/>
                <a:ea typeface="+mn-ea"/>
                <a:cs typeface="+mn-cs"/>
              </a:defRPr>
            </a:lvl9pPr>
          </a:lstStyle>
          <a:p>
            <a:pPr indent="0" algn="ctr">
              <a:buNone/>
            </a:pPr>
            <a:r>
              <a:rPr lang="en-US" sz="1500" dirty="0">
                <a:solidFill>
                  <a:schemeClr val="tx1">
                    <a:lumMod val="75000"/>
                    <a:lumOff val="25000"/>
                  </a:schemeClr>
                </a:solidFill>
                <a:latin typeface="Arial" panose="020B0604020202020204" pitchFamily="34" charset="0"/>
                <a:cs typeface="Arial" panose="020B0604020202020204" pitchFamily="34" charset="0"/>
              </a:rPr>
              <a:t>Insert your text here</a:t>
            </a:r>
          </a:p>
        </p:txBody>
      </p:sp>
      <p:cxnSp>
        <p:nvCxnSpPr>
          <p:cNvPr id="39" name="Straight Connector 38"/>
          <p:cNvCxnSpPr/>
          <p:nvPr/>
        </p:nvCxnSpPr>
        <p:spPr>
          <a:xfrm>
            <a:off x="0" y="5729560"/>
            <a:ext cx="12188825" cy="0"/>
          </a:xfrm>
          <a:prstGeom prst="line">
            <a:avLst/>
          </a:prstGeom>
          <a:ln w="3175">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41" name="Rounded Rectangle 40"/>
          <p:cNvSpPr/>
          <p:nvPr/>
        </p:nvSpPr>
        <p:spPr>
          <a:xfrm>
            <a:off x="3029857" y="2186264"/>
            <a:ext cx="702355" cy="278380"/>
          </a:xfrm>
          <a:prstGeom prst="roundRect">
            <a:avLst>
              <a:gd name="adj" fmla="val 0"/>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Rounded Rectangle 41"/>
          <p:cNvSpPr/>
          <p:nvPr/>
        </p:nvSpPr>
        <p:spPr>
          <a:xfrm>
            <a:off x="3029857" y="2681564"/>
            <a:ext cx="1386113" cy="278380"/>
          </a:xfrm>
          <a:prstGeom prst="roundRect">
            <a:avLst>
              <a:gd name="adj" fmla="val 0"/>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Rounded Rectangle 42"/>
          <p:cNvSpPr/>
          <p:nvPr/>
        </p:nvSpPr>
        <p:spPr>
          <a:xfrm>
            <a:off x="3033487" y="3156694"/>
            <a:ext cx="2082800" cy="278380"/>
          </a:xfrm>
          <a:prstGeom prst="roundRect">
            <a:avLst>
              <a:gd name="adj" fmla="val 0"/>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Rounded Rectangle 43"/>
          <p:cNvSpPr/>
          <p:nvPr/>
        </p:nvSpPr>
        <p:spPr>
          <a:xfrm>
            <a:off x="3033486" y="3631823"/>
            <a:ext cx="2786743" cy="278380"/>
          </a:xfrm>
          <a:prstGeom prst="roundRect">
            <a:avLst>
              <a:gd name="adj" fmla="val 0"/>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Rounded Rectangle 44"/>
          <p:cNvSpPr/>
          <p:nvPr/>
        </p:nvSpPr>
        <p:spPr>
          <a:xfrm>
            <a:off x="3029858" y="4106953"/>
            <a:ext cx="3490686" cy="278380"/>
          </a:xfrm>
          <a:prstGeom prst="roundRect">
            <a:avLst>
              <a:gd name="adj" fmla="val 0"/>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Rounded Rectangle 45"/>
          <p:cNvSpPr/>
          <p:nvPr/>
        </p:nvSpPr>
        <p:spPr>
          <a:xfrm>
            <a:off x="3033486" y="4582082"/>
            <a:ext cx="4194628" cy="278380"/>
          </a:xfrm>
          <a:prstGeom prst="roundRect">
            <a:avLst>
              <a:gd name="adj" fmla="val 0"/>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ounded Rectangle 46"/>
          <p:cNvSpPr/>
          <p:nvPr/>
        </p:nvSpPr>
        <p:spPr>
          <a:xfrm>
            <a:off x="3029858" y="5067408"/>
            <a:ext cx="4856418" cy="278380"/>
          </a:xfrm>
          <a:prstGeom prst="roundRect">
            <a:avLst>
              <a:gd name="adj" fmla="val 0"/>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2379505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a:solidFill>
                  <a:schemeClr val="tx1">
                    <a:lumMod val="75000"/>
                    <a:lumOff val="25000"/>
                  </a:schemeClr>
                </a:solidFill>
              </a:rPr>
              <a:t>Organization Chart for 20XX</a:t>
            </a:r>
          </a:p>
        </p:txBody>
      </p:sp>
      <p:grpSp>
        <p:nvGrpSpPr>
          <p:cNvPr id="60" name="Group 59"/>
          <p:cNvGrpSpPr/>
          <p:nvPr/>
        </p:nvGrpSpPr>
        <p:grpSpPr>
          <a:xfrm>
            <a:off x="744084" y="1371600"/>
            <a:ext cx="10700656" cy="4572000"/>
            <a:chOff x="744084" y="1371600"/>
            <a:chExt cx="10700656" cy="4572000"/>
          </a:xfrm>
        </p:grpSpPr>
        <p:grpSp>
          <p:nvGrpSpPr>
            <p:cNvPr id="11" name="Group 73"/>
            <p:cNvGrpSpPr/>
            <p:nvPr/>
          </p:nvGrpSpPr>
          <p:grpSpPr>
            <a:xfrm>
              <a:off x="895690" y="2087102"/>
              <a:ext cx="9527382" cy="3629487"/>
              <a:chOff x="835818" y="2010902"/>
              <a:chExt cx="9527382" cy="3629487"/>
            </a:xfrm>
          </p:grpSpPr>
          <p:grpSp>
            <p:nvGrpSpPr>
              <p:cNvPr id="12" name="Group 72"/>
              <p:cNvGrpSpPr/>
              <p:nvPr/>
            </p:nvGrpSpPr>
            <p:grpSpPr>
              <a:xfrm>
                <a:off x="1668691" y="2010902"/>
                <a:ext cx="8694509" cy="1113298"/>
                <a:chOff x="1668691" y="2010902"/>
                <a:chExt cx="8694509" cy="1113298"/>
              </a:xfrm>
            </p:grpSpPr>
            <p:grpSp>
              <p:nvGrpSpPr>
                <p:cNvPr id="13" name="Group 71"/>
                <p:cNvGrpSpPr/>
                <p:nvPr/>
              </p:nvGrpSpPr>
              <p:grpSpPr>
                <a:xfrm>
                  <a:off x="1668691" y="2960918"/>
                  <a:ext cx="8694509" cy="163282"/>
                  <a:chOff x="1668691" y="2960918"/>
                  <a:chExt cx="8694509" cy="163282"/>
                </a:xfrm>
              </p:grpSpPr>
              <p:cxnSp>
                <p:nvCxnSpPr>
                  <p:cNvPr id="30" name="Straight Connector 29"/>
                  <p:cNvCxnSpPr/>
                  <p:nvPr/>
                </p:nvCxnSpPr>
                <p:spPr>
                  <a:xfrm>
                    <a:off x="1674812" y="2960918"/>
                    <a:ext cx="8686800" cy="1588"/>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a:xfrm rot="5400000">
                    <a:off x="10286206" y="3047206"/>
                    <a:ext cx="152400" cy="1588"/>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p:nvCxnSpPr>
                <p:spPr>
                  <a:xfrm rot="5400000">
                    <a:off x="7401492" y="3047206"/>
                    <a:ext cx="152400" cy="1588"/>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38" name="Straight Connector 37"/>
                  <p:cNvCxnSpPr/>
                  <p:nvPr/>
                </p:nvCxnSpPr>
                <p:spPr>
                  <a:xfrm rot="5400000">
                    <a:off x="4485709" y="3047206"/>
                    <a:ext cx="152400" cy="1588"/>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39" name="Straight Connector 38"/>
                  <p:cNvCxnSpPr/>
                  <p:nvPr/>
                </p:nvCxnSpPr>
                <p:spPr>
                  <a:xfrm rot="5400000">
                    <a:off x="1593285" y="3047205"/>
                    <a:ext cx="152400" cy="1588"/>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grpSp>
            <p:cxnSp>
              <p:nvCxnSpPr>
                <p:cNvPr id="41" name="Straight Connector 40"/>
                <p:cNvCxnSpPr/>
                <p:nvPr/>
              </p:nvCxnSpPr>
              <p:spPr>
                <a:xfrm rot="5400000">
                  <a:off x="5619010" y="2485511"/>
                  <a:ext cx="950805" cy="1588"/>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45" name="Straight Connector 44"/>
                <p:cNvCxnSpPr/>
                <p:nvPr/>
              </p:nvCxnSpPr>
              <p:spPr>
                <a:xfrm>
                  <a:off x="4646612" y="2394858"/>
                  <a:ext cx="1447800" cy="1588"/>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grpSp>
          <p:grpSp>
            <p:nvGrpSpPr>
              <p:cNvPr id="29" name="Group 52"/>
              <p:cNvGrpSpPr/>
              <p:nvPr/>
            </p:nvGrpSpPr>
            <p:grpSpPr>
              <a:xfrm>
                <a:off x="835818" y="3799908"/>
                <a:ext cx="153194" cy="1840481"/>
                <a:chOff x="835818" y="3799908"/>
                <a:chExt cx="153194" cy="1840481"/>
              </a:xfrm>
            </p:grpSpPr>
            <p:cxnSp>
              <p:nvCxnSpPr>
                <p:cNvPr id="47" name="Straight Connector 46"/>
                <p:cNvCxnSpPr/>
                <p:nvPr/>
              </p:nvCxnSpPr>
              <p:spPr>
                <a:xfrm rot="5400000">
                  <a:off x="-77788" y="4713514"/>
                  <a:ext cx="1828800" cy="1588"/>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49" name="Straight Connector 48"/>
                <p:cNvCxnSpPr/>
                <p:nvPr/>
              </p:nvCxnSpPr>
              <p:spPr>
                <a:xfrm>
                  <a:off x="836612" y="4114800"/>
                  <a:ext cx="152400" cy="1588"/>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50" name="Straight Connector 49"/>
                <p:cNvCxnSpPr/>
                <p:nvPr/>
              </p:nvCxnSpPr>
              <p:spPr>
                <a:xfrm>
                  <a:off x="836612" y="4626429"/>
                  <a:ext cx="152400" cy="1588"/>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51" name="Straight Connector 50"/>
                <p:cNvCxnSpPr/>
                <p:nvPr/>
              </p:nvCxnSpPr>
              <p:spPr>
                <a:xfrm>
                  <a:off x="836612" y="5127172"/>
                  <a:ext cx="152400" cy="1588"/>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52" name="Straight Connector 51"/>
                <p:cNvCxnSpPr/>
                <p:nvPr/>
              </p:nvCxnSpPr>
              <p:spPr>
                <a:xfrm>
                  <a:off x="836612" y="5638801"/>
                  <a:ext cx="152400" cy="1588"/>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grpSp>
          <p:grpSp>
            <p:nvGrpSpPr>
              <p:cNvPr id="31" name="Group 53"/>
              <p:cNvGrpSpPr/>
              <p:nvPr/>
            </p:nvGrpSpPr>
            <p:grpSpPr>
              <a:xfrm>
                <a:off x="3754777" y="3799908"/>
                <a:ext cx="153194" cy="1840481"/>
                <a:chOff x="835818" y="3799908"/>
                <a:chExt cx="153194" cy="1840481"/>
              </a:xfrm>
            </p:grpSpPr>
            <p:cxnSp>
              <p:nvCxnSpPr>
                <p:cNvPr id="55" name="Straight Connector 54"/>
                <p:cNvCxnSpPr/>
                <p:nvPr/>
              </p:nvCxnSpPr>
              <p:spPr>
                <a:xfrm rot="5400000">
                  <a:off x="-77788" y="4713514"/>
                  <a:ext cx="1828800" cy="1588"/>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56" name="Straight Connector 55"/>
                <p:cNvCxnSpPr/>
                <p:nvPr/>
              </p:nvCxnSpPr>
              <p:spPr>
                <a:xfrm>
                  <a:off x="836612" y="4114800"/>
                  <a:ext cx="152400" cy="1588"/>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57" name="Straight Connector 56"/>
                <p:cNvCxnSpPr/>
                <p:nvPr/>
              </p:nvCxnSpPr>
              <p:spPr>
                <a:xfrm>
                  <a:off x="836612" y="4626429"/>
                  <a:ext cx="152400" cy="1588"/>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58" name="Straight Connector 57"/>
                <p:cNvCxnSpPr/>
                <p:nvPr/>
              </p:nvCxnSpPr>
              <p:spPr>
                <a:xfrm>
                  <a:off x="836612" y="5127172"/>
                  <a:ext cx="152400" cy="1588"/>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59" name="Straight Connector 58"/>
                <p:cNvCxnSpPr/>
                <p:nvPr/>
              </p:nvCxnSpPr>
              <p:spPr>
                <a:xfrm>
                  <a:off x="836612" y="5638801"/>
                  <a:ext cx="152400" cy="1588"/>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grpSp>
          <p:grpSp>
            <p:nvGrpSpPr>
              <p:cNvPr id="32" name="Group 59"/>
              <p:cNvGrpSpPr/>
              <p:nvPr/>
            </p:nvGrpSpPr>
            <p:grpSpPr>
              <a:xfrm>
                <a:off x="6661263" y="3799908"/>
                <a:ext cx="153194" cy="1840481"/>
                <a:chOff x="835818" y="3799908"/>
                <a:chExt cx="153194" cy="1840481"/>
              </a:xfrm>
            </p:grpSpPr>
            <p:cxnSp>
              <p:nvCxnSpPr>
                <p:cNvPr id="61" name="Straight Connector 60"/>
                <p:cNvCxnSpPr/>
                <p:nvPr/>
              </p:nvCxnSpPr>
              <p:spPr>
                <a:xfrm rot="5400000">
                  <a:off x="-77788" y="4713514"/>
                  <a:ext cx="1828800" cy="1588"/>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62" name="Straight Connector 61"/>
                <p:cNvCxnSpPr/>
                <p:nvPr/>
              </p:nvCxnSpPr>
              <p:spPr>
                <a:xfrm>
                  <a:off x="836612" y="4114800"/>
                  <a:ext cx="152400" cy="1588"/>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63" name="Straight Connector 62"/>
                <p:cNvCxnSpPr/>
                <p:nvPr/>
              </p:nvCxnSpPr>
              <p:spPr>
                <a:xfrm>
                  <a:off x="836612" y="4626429"/>
                  <a:ext cx="152400" cy="1588"/>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64" name="Straight Connector 63"/>
                <p:cNvCxnSpPr/>
                <p:nvPr/>
              </p:nvCxnSpPr>
              <p:spPr>
                <a:xfrm>
                  <a:off x="836612" y="5127172"/>
                  <a:ext cx="152400" cy="1588"/>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65" name="Straight Connector 64"/>
                <p:cNvCxnSpPr/>
                <p:nvPr/>
              </p:nvCxnSpPr>
              <p:spPr>
                <a:xfrm>
                  <a:off x="836612" y="5638801"/>
                  <a:ext cx="152400" cy="1588"/>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grpSp>
          <p:grpSp>
            <p:nvGrpSpPr>
              <p:cNvPr id="33" name="Group 65"/>
              <p:cNvGrpSpPr/>
              <p:nvPr/>
            </p:nvGrpSpPr>
            <p:grpSpPr>
              <a:xfrm>
                <a:off x="9545977" y="3799908"/>
                <a:ext cx="153194" cy="1840481"/>
                <a:chOff x="835818" y="3799908"/>
                <a:chExt cx="153194" cy="1840481"/>
              </a:xfrm>
            </p:grpSpPr>
            <p:cxnSp>
              <p:nvCxnSpPr>
                <p:cNvPr id="67" name="Straight Connector 66"/>
                <p:cNvCxnSpPr/>
                <p:nvPr/>
              </p:nvCxnSpPr>
              <p:spPr>
                <a:xfrm rot="5400000">
                  <a:off x="-77788" y="4713514"/>
                  <a:ext cx="1828800" cy="1588"/>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68" name="Straight Connector 67"/>
                <p:cNvCxnSpPr/>
                <p:nvPr/>
              </p:nvCxnSpPr>
              <p:spPr>
                <a:xfrm>
                  <a:off x="836612" y="4114800"/>
                  <a:ext cx="152400" cy="1588"/>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69" name="Straight Connector 68"/>
                <p:cNvCxnSpPr/>
                <p:nvPr/>
              </p:nvCxnSpPr>
              <p:spPr>
                <a:xfrm>
                  <a:off x="836612" y="4626429"/>
                  <a:ext cx="152400" cy="1588"/>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70" name="Straight Connector 69"/>
                <p:cNvCxnSpPr/>
                <p:nvPr/>
              </p:nvCxnSpPr>
              <p:spPr>
                <a:xfrm>
                  <a:off x="836612" y="5127172"/>
                  <a:ext cx="152400" cy="1588"/>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71" name="Straight Connector 70"/>
                <p:cNvCxnSpPr/>
                <p:nvPr/>
              </p:nvCxnSpPr>
              <p:spPr>
                <a:xfrm>
                  <a:off x="836612" y="5638801"/>
                  <a:ext cx="152400" cy="1588"/>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grpSp>
        </p:grpSp>
        <p:sp>
          <p:nvSpPr>
            <p:cNvPr id="3" name="Rounded Rectangle 2"/>
            <p:cNvSpPr/>
            <p:nvPr/>
          </p:nvSpPr>
          <p:spPr>
            <a:xfrm>
              <a:off x="5151210" y="1371600"/>
              <a:ext cx="2006148" cy="725595"/>
            </a:xfrm>
            <a:prstGeom prst="roundRect">
              <a:avLst>
                <a:gd name="adj" fmla="val 50000"/>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latin typeface="Arial" pitchFamily="34" charset="0"/>
                  <a:cs typeface="Arial" pitchFamily="34" charset="0"/>
                </a:rPr>
                <a:t>Sample Text</a:t>
              </a:r>
            </a:p>
          </p:txBody>
        </p:sp>
        <p:sp>
          <p:nvSpPr>
            <p:cNvPr id="6" name="Rounded Rectangle 5"/>
            <p:cNvSpPr/>
            <p:nvPr/>
          </p:nvSpPr>
          <p:spPr>
            <a:xfrm>
              <a:off x="744084" y="3251440"/>
              <a:ext cx="2006148" cy="612990"/>
            </a:xfrm>
            <a:prstGeom prst="roundRect">
              <a:avLst>
                <a:gd name="adj" fmla="val 5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latin typeface="Arial" pitchFamily="34" charset="0"/>
                  <a:cs typeface="Arial" pitchFamily="34" charset="0"/>
                </a:rPr>
                <a:t>Sample Text</a:t>
              </a:r>
            </a:p>
          </p:txBody>
        </p:sp>
        <p:sp>
          <p:nvSpPr>
            <p:cNvPr id="7" name="Rounded Rectangle 6"/>
            <p:cNvSpPr/>
            <p:nvPr/>
          </p:nvSpPr>
          <p:spPr>
            <a:xfrm>
              <a:off x="3639684" y="3251440"/>
              <a:ext cx="2006148" cy="612990"/>
            </a:xfrm>
            <a:prstGeom prst="roundRect">
              <a:avLst>
                <a:gd name="adj" fmla="val 5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latin typeface="Arial" pitchFamily="34" charset="0"/>
                  <a:cs typeface="Arial" pitchFamily="34" charset="0"/>
                </a:rPr>
                <a:t>Sample Text</a:t>
              </a:r>
            </a:p>
          </p:txBody>
        </p:sp>
        <p:sp>
          <p:nvSpPr>
            <p:cNvPr id="8" name="Rounded Rectangle 7"/>
            <p:cNvSpPr/>
            <p:nvPr/>
          </p:nvSpPr>
          <p:spPr>
            <a:xfrm>
              <a:off x="6535284" y="3251440"/>
              <a:ext cx="2006148" cy="612990"/>
            </a:xfrm>
            <a:prstGeom prst="roundRect">
              <a:avLst>
                <a:gd name="adj" fmla="val 5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latin typeface="Arial" pitchFamily="34" charset="0"/>
                  <a:cs typeface="Arial" pitchFamily="34" charset="0"/>
                </a:rPr>
                <a:t>Sample Text</a:t>
              </a:r>
            </a:p>
          </p:txBody>
        </p:sp>
        <p:sp>
          <p:nvSpPr>
            <p:cNvPr id="9" name="Rounded Rectangle 8"/>
            <p:cNvSpPr/>
            <p:nvPr/>
          </p:nvSpPr>
          <p:spPr>
            <a:xfrm>
              <a:off x="9430884" y="3251440"/>
              <a:ext cx="2006148" cy="612990"/>
            </a:xfrm>
            <a:prstGeom prst="roundRect">
              <a:avLst>
                <a:gd name="adj" fmla="val 5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latin typeface="Arial" pitchFamily="34" charset="0"/>
                  <a:cs typeface="Arial" pitchFamily="34" charset="0"/>
                </a:rPr>
                <a:t>Sample Text</a:t>
              </a:r>
            </a:p>
          </p:txBody>
        </p:sp>
        <p:sp>
          <p:nvSpPr>
            <p:cNvPr id="10" name="Rounded Rectangle 9"/>
            <p:cNvSpPr/>
            <p:nvPr/>
          </p:nvSpPr>
          <p:spPr>
            <a:xfrm>
              <a:off x="1048884" y="3980782"/>
              <a:ext cx="1676400" cy="438818"/>
            </a:xfrm>
            <a:prstGeom prst="roundRect">
              <a:avLst>
                <a:gd name="adj" fmla="val 5000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latin typeface="Arial" pitchFamily="34" charset="0"/>
                  <a:cs typeface="Arial" pitchFamily="34" charset="0"/>
                </a:rPr>
                <a:t>Sample Text</a:t>
              </a:r>
            </a:p>
          </p:txBody>
        </p:sp>
        <p:sp>
          <p:nvSpPr>
            <p:cNvPr id="14" name="Rounded Rectangle 13"/>
            <p:cNvSpPr/>
            <p:nvPr/>
          </p:nvSpPr>
          <p:spPr>
            <a:xfrm>
              <a:off x="1048884" y="4488782"/>
              <a:ext cx="1676400" cy="438818"/>
            </a:xfrm>
            <a:prstGeom prst="roundRect">
              <a:avLst>
                <a:gd name="adj" fmla="val 5000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latin typeface="Arial" pitchFamily="34" charset="0"/>
                  <a:cs typeface="Arial" pitchFamily="34" charset="0"/>
                </a:rPr>
                <a:t>Sample Text</a:t>
              </a:r>
            </a:p>
          </p:txBody>
        </p:sp>
        <p:sp>
          <p:nvSpPr>
            <p:cNvPr id="15" name="Rounded Rectangle 14"/>
            <p:cNvSpPr/>
            <p:nvPr/>
          </p:nvSpPr>
          <p:spPr>
            <a:xfrm>
              <a:off x="1048884" y="4996782"/>
              <a:ext cx="1676400" cy="438818"/>
            </a:xfrm>
            <a:prstGeom prst="roundRect">
              <a:avLst>
                <a:gd name="adj" fmla="val 5000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latin typeface="Arial" pitchFamily="34" charset="0"/>
                  <a:cs typeface="Arial" pitchFamily="34" charset="0"/>
                </a:rPr>
                <a:t>Sample Text</a:t>
              </a:r>
            </a:p>
          </p:txBody>
        </p:sp>
        <p:sp>
          <p:nvSpPr>
            <p:cNvPr id="16" name="Rounded Rectangle 15"/>
            <p:cNvSpPr/>
            <p:nvPr/>
          </p:nvSpPr>
          <p:spPr>
            <a:xfrm>
              <a:off x="1048884" y="5504782"/>
              <a:ext cx="1676400" cy="438818"/>
            </a:xfrm>
            <a:prstGeom prst="roundRect">
              <a:avLst>
                <a:gd name="adj" fmla="val 5000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latin typeface="Arial" pitchFamily="34" charset="0"/>
                  <a:cs typeface="Arial" pitchFamily="34" charset="0"/>
                </a:rPr>
                <a:t>Sample Text</a:t>
              </a:r>
            </a:p>
          </p:txBody>
        </p:sp>
        <p:sp>
          <p:nvSpPr>
            <p:cNvPr id="17" name="Rounded Rectangle 16"/>
            <p:cNvSpPr/>
            <p:nvPr/>
          </p:nvSpPr>
          <p:spPr>
            <a:xfrm>
              <a:off x="3966255" y="3980782"/>
              <a:ext cx="1676400" cy="438818"/>
            </a:xfrm>
            <a:prstGeom prst="roundRect">
              <a:avLst>
                <a:gd name="adj" fmla="val 5000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latin typeface="Arial" pitchFamily="34" charset="0"/>
                  <a:cs typeface="Arial" pitchFamily="34" charset="0"/>
                </a:rPr>
                <a:t>Sample Text</a:t>
              </a:r>
            </a:p>
          </p:txBody>
        </p:sp>
        <p:sp>
          <p:nvSpPr>
            <p:cNvPr id="18" name="Rounded Rectangle 17"/>
            <p:cNvSpPr/>
            <p:nvPr/>
          </p:nvSpPr>
          <p:spPr>
            <a:xfrm>
              <a:off x="3966255" y="4488782"/>
              <a:ext cx="1676400" cy="438818"/>
            </a:xfrm>
            <a:prstGeom prst="roundRect">
              <a:avLst>
                <a:gd name="adj" fmla="val 5000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latin typeface="Arial" pitchFamily="34" charset="0"/>
                  <a:cs typeface="Arial" pitchFamily="34" charset="0"/>
                </a:rPr>
                <a:t>Sample Text</a:t>
              </a:r>
            </a:p>
          </p:txBody>
        </p:sp>
        <p:sp>
          <p:nvSpPr>
            <p:cNvPr id="19" name="Rounded Rectangle 18"/>
            <p:cNvSpPr/>
            <p:nvPr/>
          </p:nvSpPr>
          <p:spPr>
            <a:xfrm>
              <a:off x="3966255" y="4996782"/>
              <a:ext cx="1676400" cy="438818"/>
            </a:xfrm>
            <a:prstGeom prst="roundRect">
              <a:avLst>
                <a:gd name="adj" fmla="val 5000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latin typeface="Arial" pitchFamily="34" charset="0"/>
                  <a:cs typeface="Arial" pitchFamily="34" charset="0"/>
                </a:rPr>
                <a:t>Sample Text</a:t>
              </a:r>
            </a:p>
          </p:txBody>
        </p:sp>
        <p:sp>
          <p:nvSpPr>
            <p:cNvPr id="20" name="Rounded Rectangle 19"/>
            <p:cNvSpPr/>
            <p:nvPr/>
          </p:nvSpPr>
          <p:spPr>
            <a:xfrm>
              <a:off x="3966255" y="5504782"/>
              <a:ext cx="1676400" cy="438818"/>
            </a:xfrm>
            <a:prstGeom prst="roundRect">
              <a:avLst>
                <a:gd name="adj" fmla="val 5000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latin typeface="Arial" pitchFamily="34" charset="0"/>
                  <a:cs typeface="Arial" pitchFamily="34" charset="0"/>
                </a:rPr>
                <a:t>Sample Text</a:t>
              </a:r>
            </a:p>
          </p:txBody>
        </p:sp>
        <p:sp>
          <p:nvSpPr>
            <p:cNvPr id="21" name="Rounded Rectangle 20"/>
            <p:cNvSpPr/>
            <p:nvPr/>
          </p:nvSpPr>
          <p:spPr>
            <a:xfrm>
              <a:off x="6872741" y="3980782"/>
              <a:ext cx="1676400" cy="438818"/>
            </a:xfrm>
            <a:prstGeom prst="roundRect">
              <a:avLst>
                <a:gd name="adj" fmla="val 5000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latin typeface="Arial" pitchFamily="34" charset="0"/>
                  <a:cs typeface="Arial" pitchFamily="34" charset="0"/>
                </a:rPr>
                <a:t>Sample Text</a:t>
              </a:r>
            </a:p>
          </p:txBody>
        </p:sp>
        <p:sp>
          <p:nvSpPr>
            <p:cNvPr id="22" name="Rounded Rectangle 21"/>
            <p:cNvSpPr/>
            <p:nvPr/>
          </p:nvSpPr>
          <p:spPr>
            <a:xfrm>
              <a:off x="6872741" y="4488782"/>
              <a:ext cx="1676400" cy="438818"/>
            </a:xfrm>
            <a:prstGeom prst="roundRect">
              <a:avLst>
                <a:gd name="adj" fmla="val 5000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latin typeface="Arial" pitchFamily="34" charset="0"/>
                  <a:cs typeface="Arial" pitchFamily="34" charset="0"/>
                </a:rPr>
                <a:t>Sample Text</a:t>
              </a:r>
            </a:p>
          </p:txBody>
        </p:sp>
        <p:sp>
          <p:nvSpPr>
            <p:cNvPr id="23" name="Rounded Rectangle 22"/>
            <p:cNvSpPr/>
            <p:nvPr/>
          </p:nvSpPr>
          <p:spPr>
            <a:xfrm>
              <a:off x="6872741" y="4996782"/>
              <a:ext cx="1676400" cy="438818"/>
            </a:xfrm>
            <a:prstGeom prst="roundRect">
              <a:avLst>
                <a:gd name="adj" fmla="val 5000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latin typeface="Arial" pitchFamily="34" charset="0"/>
                  <a:cs typeface="Arial" pitchFamily="34" charset="0"/>
                </a:rPr>
                <a:t>Sample Text</a:t>
              </a:r>
            </a:p>
          </p:txBody>
        </p:sp>
        <p:sp>
          <p:nvSpPr>
            <p:cNvPr id="24" name="Rounded Rectangle 23"/>
            <p:cNvSpPr/>
            <p:nvPr/>
          </p:nvSpPr>
          <p:spPr>
            <a:xfrm>
              <a:off x="6872741" y="5504782"/>
              <a:ext cx="1676400" cy="438818"/>
            </a:xfrm>
            <a:prstGeom prst="roundRect">
              <a:avLst>
                <a:gd name="adj" fmla="val 5000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latin typeface="Arial" pitchFamily="34" charset="0"/>
                  <a:cs typeface="Arial" pitchFamily="34" charset="0"/>
                </a:rPr>
                <a:t>Sample Text</a:t>
              </a:r>
            </a:p>
          </p:txBody>
        </p:sp>
        <p:sp>
          <p:nvSpPr>
            <p:cNvPr id="25" name="Rounded Rectangle 24"/>
            <p:cNvSpPr/>
            <p:nvPr/>
          </p:nvSpPr>
          <p:spPr>
            <a:xfrm>
              <a:off x="9768340" y="3980782"/>
              <a:ext cx="1676400" cy="438818"/>
            </a:xfrm>
            <a:prstGeom prst="roundRect">
              <a:avLst>
                <a:gd name="adj" fmla="val 5000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latin typeface="Arial" pitchFamily="34" charset="0"/>
                  <a:cs typeface="Arial" pitchFamily="34" charset="0"/>
                </a:rPr>
                <a:t>Sample Text</a:t>
              </a:r>
            </a:p>
          </p:txBody>
        </p:sp>
        <p:sp>
          <p:nvSpPr>
            <p:cNvPr id="26" name="Rounded Rectangle 25"/>
            <p:cNvSpPr/>
            <p:nvPr/>
          </p:nvSpPr>
          <p:spPr>
            <a:xfrm>
              <a:off x="9768340" y="4488782"/>
              <a:ext cx="1676400" cy="438818"/>
            </a:xfrm>
            <a:prstGeom prst="roundRect">
              <a:avLst>
                <a:gd name="adj" fmla="val 5000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latin typeface="Arial" pitchFamily="34" charset="0"/>
                  <a:cs typeface="Arial" pitchFamily="34" charset="0"/>
                </a:rPr>
                <a:t>Sample Text</a:t>
              </a:r>
            </a:p>
          </p:txBody>
        </p:sp>
        <p:sp>
          <p:nvSpPr>
            <p:cNvPr id="27" name="Rounded Rectangle 26"/>
            <p:cNvSpPr/>
            <p:nvPr/>
          </p:nvSpPr>
          <p:spPr>
            <a:xfrm>
              <a:off x="9768340" y="4996782"/>
              <a:ext cx="1676400" cy="438818"/>
            </a:xfrm>
            <a:prstGeom prst="roundRect">
              <a:avLst>
                <a:gd name="adj" fmla="val 5000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latin typeface="Arial" pitchFamily="34" charset="0"/>
                  <a:cs typeface="Arial" pitchFamily="34" charset="0"/>
                </a:rPr>
                <a:t>Sample Text</a:t>
              </a:r>
            </a:p>
          </p:txBody>
        </p:sp>
        <p:sp>
          <p:nvSpPr>
            <p:cNvPr id="28" name="Rounded Rectangle 27"/>
            <p:cNvSpPr/>
            <p:nvPr/>
          </p:nvSpPr>
          <p:spPr>
            <a:xfrm>
              <a:off x="9768340" y="5504782"/>
              <a:ext cx="1676400" cy="438818"/>
            </a:xfrm>
            <a:prstGeom prst="roundRect">
              <a:avLst>
                <a:gd name="adj" fmla="val 5000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latin typeface="Arial" pitchFamily="34" charset="0"/>
                  <a:cs typeface="Arial" pitchFamily="34" charset="0"/>
                </a:rPr>
                <a:t>Sample Text</a:t>
              </a:r>
            </a:p>
          </p:txBody>
        </p:sp>
        <p:sp>
          <p:nvSpPr>
            <p:cNvPr id="5" name="Rounded Rectangle 4"/>
            <p:cNvSpPr/>
            <p:nvPr/>
          </p:nvSpPr>
          <p:spPr>
            <a:xfrm>
              <a:off x="2953884" y="2133600"/>
              <a:ext cx="2006148" cy="689190"/>
            </a:xfrm>
            <a:prstGeom prst="roundRect">
              <a:avLst>
                <a:gd name="adj" fmla="val 50000"/>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latin typeface="Arial" pitchFamily="34" charset="0"/>
                  <a:cs typeface="Arial" pitchFamily="34" charset="0"/>
                </a:rPr>
                <a:t>Sample Text</a:t>
              </a:r>
            </a:p>
          </p:txBody>
        </p:sp>
      </p:grpSp>
      <p:grpSp>
        <p:nvGrpSpPr>
          <p:cNvPr id="66" name="Group 65"/>
          <p:cNvGrpSpPr/>
          <p:nvPr/>
        </p:nvGrpSpPr>
        <p:grpSpPr>
          <a:xfrm>
            <a:off x="7389812" y="1524000"/>
            <a:ext cx="2590800" cy="1245073"/>
            <a:chOff x="8605156" y="1600200"/>
            <a:chExt cx="2590800" cy="1245073"/>
          </a:xfrm>
        </p:grpSpPr>
        <p:sp>
          <p:nvSpPr>
            <p:cNvPr id="72" name="TextBox 71"/>
            <p:cNvSpPr txBox="1"/>
            <p:nvPr/>
          </p:nvSpPr>
          <p:spPr>
            <a:xfrm>
              <a:off x="8605156" y="2106609"/>
              <a:ext cx="2590800" cy="738664"/>
            </a:xfrm>
            <a:prstGeom prst="rect">
              <a:avLst/>
            </a:prstGeom>
            <a:noFill/>
          </p:spPr>
          <p:txBody>
            <a:bodyPr wrap="square" rtlCol="0">
              <a:spAutoFit/>
            </a:bodyPr>
            <a:lstStyle/>
            <a:p>
              <a:pPr lvl="0">
                <a:defRPr/>
              </a:pPr>
              <a:r>
                <a:rPr lang="en-US" sz="1400" kern="0" dirty="0">
                  <a:solidFill>
                    <a:sysClr val="windowText" lastClr="000000">
                      <a:lumMod val="65000"/>
                      <a:lumOff val="35000"/>
                    </a:sysClr>
                  </a:solidFill>
                  <a:latin typeface="Arial" pitchFamily="34" charset="0"/>
                  <a:cs typeface="Arial" pitchFamily="34" charset="0"/>
                </a:rPr>
                <a:t>This is a sample text. </a:t>
              </a:r>
            </a:p>
            <a:p>
              <a:pPr lvl="0">
                <a:defRPr/>
              </a:pPr>
              <a:r>
                <a:rPr lang="en-US" sz="1400" kern="0" dirty="0">
                  <a:solidFill>
                    <a:sysClr val="windowText" lastClr="000000">
                      <a:lumMod val="65000"/>
                      <a:lumOff val="35000"/>
                    </a:sysClr>
                  </a:solidFill>
                  <a:latin typeface="Arial" pitchFamily="34" charset="0"/>
                  <a:cs typeface="Arial" pitchFamily="34" charset="0"/>
                </a:rPr>
                <a:t>Insert your desired text for this label of data. </a:t>
              </a:r>
            </a:p>
          </p:txBody>
        </p:sp>
        <p:sp>
          <p:nvSpPr>
            <p:cNvPr id="73" name="TextBox 72"/>
            <p:cNvSpPr txBox="1"/>
            <p:nvPr/>
          </p:nvSpPr>
          <p:spPr>
            <a:xfrm>
              <a:off x="8605156" y="1600200"/>
              <a:ext cx="1873013" cy="461665"/>
            </a:xfrm>
            <a:prstGeom prst="rect">
              <a:avLst/>
            </a:prstGeom>
            <a:noFill/>
          </p:spPr>
          <p:txBody>
            <a:bodyPr wrap="none" rtlCol="0">
              <a:spAutoFit/>
            </a:bodyPr>
            <a:lstStyle/>
            <a:p>
              <a:r>
                <a:rPr lang="en-US" dirty="0">
                  <a:solidFill>
                    <a:schemeClr val="tx1">
                      <a:lumMod val="75000"/>
                      <a:lumOff val="25000"/>
                    </a:schemeClr>
                  </a:solidFill>
                  <a:latin typeface="Arial" pitchFamily="34" charset="0"/>
                  <a:cs typeface="Arial" pitchFamily="34" charset="0"/>
                </a:rPr>
                <a:t>Sample Text</a:t>
              </a:r>
            </a:p>
          </p:txBody>
        </p:sp>
      </p:gr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IN" dirty="0">
                <a:solidFill>
                  <a:schemeClr val="tx1"/>
                </a:solidFill>
                <a:latin typeface="Arial" panose="020B0604020202020204" pitchFamily="34" charset="0"/>
              </a:rPr>
              <a:t>Executive Summary </a:t>
            </a:r>
          </a:p>
        </p:txBody>
      </p:sp>
      <p:sp>
        <p:nvSpPr>
          <p:cNvPr id="4" name="Slide Number Placeholder 3"/>
          <p:cNvSpPr>
            <a:spLocks noGrp="1"/>
          </p:cNvSpPr>
          <p:nvPr>
            <p:ph type="sldNum" sz="quarter" idx="12"/>
          </p:nvPr>
        </p:nvSpPr>
        <p:spPr/>
        <p:txBody>
          <a:bodyPr/>
          <a:lstStyle/>
          <a:p>
            <a:fld id="{96E69268-9C8B-4EBF-A9EE-DC5DC2D48DC3}" type="slidenum">
              <a:rPr lang="en-US" smtClean="0">
                <a:solidFill>
                  <a:schemeClr val="tx1">
                    <a:lumMod val="75000"/>
                    <a:lumOff val="25000"/>
                  </a:schemeClr>
                </a:solidFill>
              </a:rPr>
              <a:pPr/>
              <a:t>2</a:t>
            </a:fld>
            <a:endParaRPr lang="en-US" dirty="0">
              <a:solidFill>
                <a:schemeClr val="tx1">
                  <a:lumMod val="75000"/>
                  <a:lumOff val="25000"/>
                </a:schemeClr>
              </a:solidFill>
            </a:endParaRPr>
          </a:p>
        </p:txBody>
      </p:sp>
      <p:sp>
        <p:nvSpPr>
          <p:cNvPr id="6" name="TextBox 5"/>
          <p:cNvSpPr txBox="1"/>
          <p:nvPr/>
        </p:nvSpPr>
        <p:spPr>
          <a:xfrm>
            <a:off x="609441" y="1600200"/>
            <a:ext cx="10209371" cy="3036729"/>
          </a:xfrm>
          <a:prstGeom prst="rect">
            <a:avLst/>
          </a:prstGeom>
          <a:noFill/>
        </p:spPr>
        <p:txBody>
          <a:bodyPr wrap="square" rtlCol="0">
            <a:spAutoFit/>
          </a:bodyPr>
          <a:lstStyle/>
          <a:p>
            <a:pPr marL="285750" indent="-285750">
              <a:lnSpc>
                <a:spcPct val="90000"/>
              </a:lnSpc>
              <a:spcBef>
                <a:spcPts val="1000"/>
              </a:spcBef>
              <a:spcAft>
                <a:spcPts val="1000"/>
              </a:spcAft>
              <a:buSzPct val="100000"/>
              <a:buFont typeface="Arial" panose="020B0604020202020204" pitchFamily="34" charset="0"/>
              <a:buChar char="•"/>
            </a:pPr>
            <a:r>
              <a:rPr lang="en-US" sz="2000" kern="0" dirty="0">
                <a:latin typeface="Arial" panose="020B0604020202020204" pitchFamily="34" charset="0"/>
                <a:cs typeface="Arial" panose="020B0604020202020204" pitchFamily="34" charset="0"/>
              </a:rPr>
              <a:t>This is a sample text. Insert your desired text here.</a:t>
            </a:r>
          </a:p>
          <a:p>
            <a:pPr marL="285750" indent="-285750">
              <a:lnSpc>
                <a:spcPct val="90000"/>
              </a:lnSpc>
              <a:spcBef>
                <a:spcPts val="1000"/>
              </a:spcBef>
              <a:spcAft>
                <a:spcPts val="1000"/>
              </a:spcAft>
              <a:buSzPct val="100000"/>
              <a:buFont typeface="Arial" panose="020B0604020202020204" pitchFamily="34" charset="0"/>
              <a:buChar char="•"/>
            </a:pPr>
            <a:r>
              <a:rPr lang="en-US" sz="2000" kern="0" dirty="0">
                <a:latin typeface="Arial" panose="020B0604020202020204" pitchFamily="34" charset="0"/>
                <a:cs typeface="Arial" panose="020B0604020202020204" pitchFamily="34" charset="0"/>
              </a:rPr>
              <a:t>This is a sample text.</a:t>
            </a:r>
          </a:p>
          <a:p>
            <a:pPr marL="285750" indent="-285750">
              <a:lnSpc>
                <a:spcPct val="90000"/>
              </a:lnSpc>
              <a:spcBef>
                <a:spcPts val="1000"/>
              </a:spcBef>
              <a:spcAft>
                <a:spcPts val="1000"/>
              </a:spcAft>
              <a:buSzPct val="100000"/>
              <a:buFont typeface="Arial" panose="020B0604020202020204" pitchFamily="34" charset="0"/>
              <a:buChar char="•"/>
            </a:pPr>
            <a:r>
              <a:rPr lang="en-US" sz="2000" kern="0" dirty="0">
                <a:latin typeface="Arial" panose="020B0604020202020204" pitchFamily="34" charset="0"/>
                <a:cs typeface="Arial" panose="020B0604020202020204" pitchFamily="34" charset="0"/>
              </a:rPr>
              <a:t>This is a sample text. Insert your desired text here.</a:t>
            </a:r>
            <a:endParaRPr lang="en-US" sz="2000" dirty="0">
              <a:latin typeface="Arial" panose="020B0604020202020204" pitchFamily="34" charset="0"/>
              <a:cs typeface="Arial" panose="020B0604020202020204" pitchFamily="34" charset="0"/>
            </a:endParaRPr>
          </a:p>
          <a:p>
            <a:pPr marL="285750" indent="-285750">
              <a:lnSpc>
                <a:spcPct val="90000"/>
              </a:lnSpc>
              <a:spcBef>
                <a:spcPts val="1000"/>
              </a:spcBef>
              <a:spcAft>
                <a:spcPts val="1000"/>
              </a:spcAft>
              <a:buSzPct val="100000"/>
              <a:buFont typeface="Arial" panose="020B0604020202020204" pitchFamily="34" charset="0"/>
              <a:buChar char="•"/>
            </a:pPr>
            <a:r>
              <a:rPr lang="en-US" sz="2000" kern="0" dirty="0">
                <a:latin typeface="Arial" panose="020B0604020202020204" pitchFamily="34" charset="0"/>
                <a:cs typeface="Arial" panose="020B0604020202020204" pitchFamily="34" charset="0"/>
              </a:rPr>
              <a:t>This is a sample text. Insert your desired text here.</a:t>
            </a:r>
          </a:p>
          <a:p>
            <a:pPr marL="285750" indent="-285750">
              <a:lnSpc>
                <a:spcPct val="90000"/>
              </a:lnSpc>
              <a:spcBef>
                <a:spcPts val="1000"/>
              </a:spcBef>
              <a:spcAft>
                <a:spcPts val="1000"/>
              </a:spcAft>
              <a:buSzPct val="100000"/>
              <a:buFont typeface="Arial" panose="020B0604020202020204" pitchFamily="34" charset="0"/>
              <a:buChar char="•"/>
            </a:pPr>
            <a:r>
              <a:rPr lang="en-US" sz="2000" kern="0" dirty="0">
                <a:latin typeface="Arial" panose="020B0604020202020204" pitchFamily="34" charset="0"/>
                <a:cs typeface="Arial" panose="020B0604020202020204" pitchFamily="34" charset="0"/>
              </a:rPr>
              <a:t>Insert your desired text here.</a:t>
            </a:r>
          </a:p>
          <a:p>
            <a:pPr marL="285750" indent="-285750">
              <a:lnSpc>
                <a:spcPct val="90000"/>
              </a:lnSpc>
              <a:spcBef>
                <a:spcPts val="1000"/>
              </a:spcBef>
              <a:spcAft>
                <a:spcPts val="1000"/>
              </a:spcAft>
              <a:buSzPct val="100000"/>
              <a:buFont typeface="Arial" panose="020B0604020202020204" pitchFamily="34" charset="0"/>
              <a:buChar char="•"/>
            </a:pPr>
            <a:r>
              <a:rPr lang="en-US" sz="2000" kern="0" dirty="0">
                <a:latin typeface="Arial" panose="020B0604020202020204" pitchFamily="34" charset="0"/>
                <a:cs typeface="Arial" panose="020B0604020202020204" pitchFamily="34" charset="0"/>
              </a:rPr>
              <a:t>Insert your desired text here.</a:t>
            </a:r>
          </a:p>
        </p:txBody>
      </p:sp>
    </p:spTree>
    <p:extLst>
      <p:ext uri="{BB962C8B-B14F-4D97-AF65-F5344CB8AC3E}">
        <p14:creationId xmlns:p14="http://schemas.microsoft.com/office/powerpoint/2010/main" val="2623721280"/>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F77A96D2-DE85-4084-8E77-F1218C09F0B3}"/>
              </a:ext>
            </a:extLst>
          </p:cNvPr>
          <p:cNvSpPr>
            <a:spLocks noGrp="1"/>
          </p:cNvSpPr>
          <p:nvPr>
            <p:ph type="sldNum" sz="quarter" idx="4"/>
          </p:nvPr>
        </p:nvSpPr>
        <p:spPr/>
        <p:txBody>
          <a:bodyPr/>
          <a:lstStyle/>
          <a:p>
            <a:fld id="{DF774B5E-3D86-D744-9739-9A55B86C5C92}" type="slidenum">
              <a:rPr lang="en-US" smtClean="0">
                <a:latin typeface="Arial" panose="020B0604020202020204" pitchFamily="34" charset="0"/>
              </a:rPr>
              <a:pPr/>
              <a:t>3</a:t>
            </a:fld>
            <a:endParaRPr lang="en-US" dirty="0">
              <a:latin typeface="Arial" panose="020B0604020202020204" pitchFamily="34" charset="0"/>
            </a:endParaRPr>
          </a:p>
        </p:txBody>
      </p:sp>
      <p:sp>
        <p:nvSpPr>
          <p:cNvPr id="3" name="Title 1">
            <a:extLst>
              <a:ext uri="{FF2B5EF4-FFF2-40B4-BE49-F238E27FC236}">
                <a16:creationId xmlns:a16="http://schemas.microsoft.com/office/drawing/2014/main" id="{EC5A81E2-641A-445F-8C71-7BCB69290A63}"/>
              </a:ext>
            </a:extLst>
          </p:cNvPr>
          <p:cNvSpPr txBox="1">
            <a:spLocks/>
          </p:cNvSpPr>
          <p:nvPr/>
        </p:nvSpPr>
        <p:spPr>
          <a:xfrm>
            <a:off x="837982" y="494038"/>
            <a:ext cx="10596297" cy="499326"/>
          </a:xfrm>
          <a:prstGeom prst="rect">
            <a:avLst/>
          </a:prstGeom>
        </p:spPr>
        <p:txBody>
          <a:bodyPr/>
          <a:lstStyle>
            <a:lvl1pPr algn="ctr" defTabSz="914400" rtl="0" eaLnBrk="1" latinLnBrk="0" hangingPunct="1">
              <a:lnSpc>
                <a:spcPct val="90000"/>
              </a:lnSpc>
              <a:spcBef>
                <a:spcPct val="0"/>
              </a:spcBef>
              <a:buNone/>
              <a:defRPr sz="2500" b="1" kern="1200">
                <a:solidFill>
                  <a:schemeClr val="tx1"/>
                </a:solidFill>
                <a:latin typeface="+mn-lt"/>
                <a:ea typeface="+mj-ea"/>
                <a:cs typeface="+mj-cs"/>
              </a:defRPr>
            </a:lvl1pPr>
          </a:lstStyle>
          <a:p>
            <a:r>
              <a:rPr lang="en-US" sz="2999" b="0" cap="all" dirty="0">
                <a:solidFill>
                  <a:schemeClr val="tx1">
                    <a:lumMod val="75000"/>
                    <a:lumOff val="25000"/>
                  </a:schemeClr>
                </a:solidFill>
                <a:latin typeface="Arial" panose="020B0604020202020204" pitchFamily="34" charset="0"/>
                <a:cs typeface="Arial" panose="020B0604020202020204" pitchFamily="34" charset="0"/>
              </a:rPr>
              <a:t>Who We Are</a:t>
            </a:r>
          </a:p>
        </p:txBody>
      </p:sp>
      <p:grpSp>
        <p:nvGrpSpPr>
          <p:cNvPr id="61" name="Group 60">
            <a:extLst>
              <a:ext uri="{FF2B5EF4-FFF2-40B4-BE49-F238E27FC236}">
                <a16:creationId xmlns:a16="http://schemas.microsoft.com/office/drawing/2014/main" id="{C5B95FF5-D7AB-4461-B3E7-183E6C66736D}"/>
              </a:ext>
            </a:extLst>
          </p:cNvPr>
          <p:cNvGrpSpPr/>
          <p:nvPr/>
        </p:nvGrpSpPr>
        <p:grpSpPr>
          <a:xfrm>
            <a:off x="837980" y="1743515"/>
            <a:ext cx="4963455" cy="2354713"/>
            <a:chOff x="838199" y="1724026"/>
            <a:chExt cx="4964748" cy="2355326"/>
          </a:xfrm>
        </p:grpSpPr>
        <p:sp>
          <p:nvSpPr>
            <p:cNvPr id="46" name="Title 1">
              <a:extLst>
                <a:ext uri="{FF2B5EF4-FFF2-40B4-BE49-F238E27FC236}">
                  <a16:creationId xmlns:a16="http://schemas.microsoft.com/office/drawing/2014/main" id="{296581DD-B4AC-4F3D-8EF2-FE9AA122F59A}"/>
                </a:ext>
              </a:extLst>
            </p:cNvPr>
            <p:cNvSpPr txBox="1">
              <a:spLocks/>
            </p:cNvSpPr>
            <p:nvPr/>
          </p:nvSpPr>
          <p:spPr>
            <a:xfrm>
              <a:off x="838200" y="1724026"/>
              <a:ext cx="4964747" cy="838199"/>
            </a:xfrm>
            <a:prstGeom prst="rect">
              <a:avLst/>
            </a:prstGeom>
          </p:spPr>
          <p:txBody>
            <a:bodyPr/>
            <a:lstStyle>
              <a:lvl1pPr algn="ctr" defTabSz="914400" rtl="0" eaLnBrk="1" latinLnBrk="0" hangingPunct="1">
                <a:lnSpc>
                  <a:spcPct val="90000"/>
                </a:lnSpc>
                <a:spcBef>
                  <a:spcPct val="0"/>
                </a:spcBef>
                <a:buNone/>
                <a:defRPr sz="2500" b="1" kern="1200">
                  <a:solidFill>
                    <a:schemeClr val="tx1"/>
                  </a:solidFill>
                  <a:latin typeface="+mn-lt"/>
                  <a:ea typeface="+mj-ea"/>
                  <a:cs typeface="+mj-cs"/>
                </a:defRPr>
              </a:lvl1pPr>
            </a:lstStyle>
            <a:p>
              <a:pPr algn="l"/>
              <a:r>
                <a:rPr lang="en-US" sz="2799" dirty="0">
                  <a:solidFill>
                    <a:schemeClr val="tx1">
                      <a:lumMod val="75000"/>
                      <a:lumOff val="25000"/>
                    </a:schemeClr>
                  </a:solidFill>
                  <a:latin typeface="Arial" panose="020B0604020202020204" pitchFamily="34" charset="0"/>
                  <a:cs typeface="Arial" panose="020B0604020202020204" pitchFamily="34" charset="0"/>
                </a:rPr>
                <a:t>Insert your text and change the pics</a:t>
              </a:r>
            </a:p>
          </p:txBody>
        </p:sp>
        <p:sp>
          <p:nvSpPr>
            <p:cNvPr id="48" name="Shape 1155">
              <a:extLst>
                <a:ext uri="{FF2B5EF4-FFF2-40B4-BE49-F238E27FC236}">
                  <a16:creationId xmlns:a16="http://schemas.microsoft.com/office/drawing/2014/main" id="{918383D9-E5CC-4E7C-BA6E-2F2072919EA8}"/>
                </a:ext>
              </a:extLst>
            </p:cNvPr>
            <p:cNvSpPr/>
            <p:nvPr/>
          </p:nvSpPr>
          <p:spPr>
            <a:xfrm>
              <a:off x="838199" y="2591957"/>
              <a:ext cx="4964748" cy="1487395"/>
            </a:xfrm>
            <a:prstGeom prst="rect">
              <a:avLst/>
            </a:prstGeom>
            <a:ln w="12700">
              <a:miter lim="400000"/>
            </a:ln>
            <a:extLst>
              <a:ext uri="{C572A759-6A51-4108-AA02-DFA0A04FC94B}">
                <ma14:wrappingTextBoxFlag xmlns:ma14="http://schemas.microsoft.com/office/mac/drawingml/2011/main" xmlns="" val="1"/>
              </a:ext>
            </a:extLst>
          </p:spPr>
          <p:txBody>
            <a:bodyPr wrap="square" lIns="25393" tIns="25393" rIns="25393" bIns="25393" anchor="ctr">
              <a:spAutoFit/>
            </a:bodyPr>
            <a:lstStyle>
              <a:lvl1pPr>
                <a:lnSpc>
                  <a:spcPct val="120000"/>
                </a:lnSpc>
                <a:defRPr sz="3000" b="0">
                  <a:solidFill>
                    <a:srgbClr val="CDCFD2"/>
                  </a:solidFill>
                </a:defRPr>
              </a:lvl1pPr>
            </a:lstStyle>
            <a:p>
              <a:pPr>
                <a:lnSpc>
                  <a:spcPts val="1899"/>
                </a:lnSpc>
              </a:pPr>
              <a:r>
                <a:rPr lang="en-US" sz="1200" dirty="0">
                  <a:solidFill>
                    <a:schemeClr val="bg1">
                      <a:lumMod val="50000"/>
                    </a:schemeClr>
                  </a:solidFill>
                  <a:latin typeface="Arial" panose="020B0604020202020204" pitchFamily="34" charset="0"/>
                  <a:cs typeface="Arial" panose="020B0604020202020204" pitchFamily="34" charset="0"/>
                </a:rPr>
                <a:t>This is the sample dummy text insert your desired text here because this is the dummy text. This is the sample dummy text This is the sample dummy text insert your desired text here because this is the dummy text. </a:t>
              </a:r>
            </a:p>
            <a:p>
              <a:pPr>
                <a:lnSpc>
                  <a:spcPts val="1899"/>
                </a:lnSpc>
              </a:pPr>
              <a:r>
                <a:rPr lang="en-US" sz="1200" dirty="0">
                  <a:solidFill>
                    <a:schemeClr val="bg1">
                      <a:lumMod val="50000"/>
                    </a:schemeClr>
                  </a:solidFill>
                  <a:latin typeface="Arial" panose="020B0604020202020204" pitchFamily="34" charset="0"/>
                  <a:cs typeface="Arial" panose="020B0604020202020204" pitchFamily="34" charset="0"/>
                </a:rPr>
                <a:t>This is the sample dummy text insert your desired text here because this is the dummy text. This is the sample dummy text insert your desired text here because this is the dummy text. </a:t>
              </a:r>
            </a:p>
          </p:txBody>
        </p:sp>
      </p:grpSp>
      <p:sp>
        <p:nvSpPr>
          <p:cNvPr id="49" name="Shape 1155">
            <a:extLst>
              <a:ext uri="{FF2B5EF4-FFF2-40B4-BE49-F238E27FC236}">
                <a16:creationId xmlns:a16="http://schemas.microsoft.com/office/drawing/2014/main" id="{E5EAF3E1-366C-48CC-8254-A56329B1B782}"/>
              </a:ext>
            </a:extLst>
          </p:cNvPr>
          <p:cNvSpPr/>
          <p:nvPr/>
        </p:nvSpPr>
        <p:spPr>
          <a:xfrm>
            <a:off x="1535347" y="4342867"/>
            <a:ext cx="4041039" cy="512635"/>
          </a:xfrm>
          <a:prstGeom prst="rect">
            <a:avLst/>
          </a:prstGeom>
          <a:ln w="12700">
            <a:miter lim="400000"/>
          </a:ln>
          <a:extLst>
            <a:ext uri="{C572A759-6A51-4108-AA02-DFA0A04FC94B}">
              <ma14:wrappingTextBoxFlag xmlns:ma14="http://schemas.microsoft.com/office/mac/drawingml/2011/main" xmlns="" val="1"/>
            </a:ext>
          </a:extLst>
        </p:spPr>
        <p:txBody>
          <a:bodyPr wrap="square" lIns="25393" tIns="25393" rIns="25393" bIns="25393" anchor="ctr">
            <a:spAutoFit/>
          </a:bodyPr>
          <a:lstStyle>
            <a:lvl1pPr>
              <a:lnSpc>
                <a:spcPct val="120000"/>
              </a:lnSpc>
              <a:defRPr sz="3000" b="0">
                <a:solidFill>
                  <a:srgbClr val="CDCFD2"/>
                </a:solidFill>
              </a:defRPr>
            </a:lvl1pPr>
          </a:lstStyle>
          <a:p>
            <a:pPr>
              <a:lnSpc>
                <a:spcPts val="1899"/>
              </a:lnSpc>
            </a:pPr>
            <a:r>
              <a:rPr lang="en-US" sz="1200" dirty="0">
                <a:solidFill>
                  <a:schemeClr val="bg1">
                    <a:lumMod val="50000"/>
                  </a:schemeClr>
                </a:solidFill>
                <a:latin typeface="Arial" panose="020B0604020202020204" pitchFamily="34" charset="0"/>
                <a:cs typeface="Arial" panose="020B0604020202020204" pitchFamily="34" charset="0"/>
              </a:rPr>
              <a:t>This is the sample dummy text insert your desired text</a:t>
            </a:r>
          </a:p>
          <a:p>
            <a:pPr>
              <a:lnSpc>
                <a:spcPts val="1899"/>
              </a:lnSpc>
            </a:pPr>
            <a:r>
              <a:rPr lang="en-US" sz="1200" dirty="0">
                <a:solidFill>
                  <a:schemeClr val="bg1">
                    <a:lumMod val="50000"/>
                  </a:schemeClr>
                </a:solidFill>
                <a:latin typeface="Arial" panose="020B0604020202020204" pitchFamily="34" charset="0"/>
                <a:cs typeface="Arial" panose="020B0604020202020204" pitchFamily="34" charset="0"/>
              </a:rPr>
              <a:t>here because this is the dummy text. </a:t>
            </a:r>
          </a:p>
        </p:txBody>
      </p:sp>
      <p:sp>
        <p:nvSpPr>
          <p:cNvPr id="50" name="Shape 1155">
            <a:extLst>
              <a:ext uri="{FF2B5EF4-FFF2-40B4-BE49-F238E27FC236}">
                <a16:creationId xmlns:a16="http://schemas.microsoft.com/office/drawing/2014/main" id="{358AE79E-AD69-4DD0-AD80-6D49CAE2109E}"/>
              </a:ext>
            </a:extLst>
          </p:cNvPr>
          <p:cNvSpPr/>
          <p:nvPr/>
        </p:nvSpPr>
        <p:spPr>
          <a:xfrm>
            <a:off x="1535347" y="5015791"/>
            <a:ext cx="4041038" cy="512635"/>
          </a:xfrm>
          <a:prstGeom prst="rect">
            <a:avLst/>
          </a:prstGeom>
          <a:ln w="12700">
            <a:miter lim="400000"/>
          </a:ln>
          <a:extLst>
            <a:ext uri="{C572A759-6A51-4108-AA02-DFA0A04FC94B}">
              <ma14:wrappingTextBoxFlag xmlns:ma14="http://schemas.microsoft.com/office/mac/drawingml/2011/main" xmlns="" val="1"/>
            </a:ext>
          </a:extLst>
        </p:spPr>
        <p:txBody>
          <a:bodyPr wrap="square" lIns="25393" tIns="25393" rIns="25393" bIns="25393" anchor="ctr">
            <a:spAutoFit/>
          </a:bodyPr>
          <a:lstStyle>
            <a:lvl1pPr>
              <a:lnSpc>
                <a:spcPct val="120000"/>
              </a:lnSpc>
              <a:defRPr sz="3000" b="0">
                <a:solidFill>
                  <a:srgbClr val="CDCFD2"/>
                </a:solidFill>
              </a:defRPr>
            </a:lvl1pPr>
          </a:lstStyle>
          <a:p>
            <a:pPr>
              <a:lnSpc>
                <a:spcPts val="1899"/>
              </a:lnSpc>
            </a:pPr>
            <a:r>
              <a:rPr lang="en-US" sz="1200" dirty="0">
                <a:solidFill>
                  <a:schemeClr val="bg1">
                    <a:lumMod val="50000"/>
                  </a:schemeClr>
                </a:solidFill>
                <a:latin typeface="Arial" panose="020B0604020202020204" pitchFamily="34" charset="0"/>
                <a:cs typeface="Arial" panose="020B0604020202020204" pitchFamily="34" charset="0"/>
              </a:rPr>
              <a:t>This is the sample dummy text insert your desired text</a:t>
            </a:r>
          </a:p>
          <a:p>
            <a:pPr>
              <a:lnSpc>
                <a:spcPts val="1899"/>
              </a:lnSpc>
            </a:pPr>
            <a:r>
              <a:rPr lang="en-US" sz="1200" dirty="0">
                <a:solidFill>
                  <a:schemeClr val="bg1">
                    <a:lumMod val="50000"/>
                  </a:schemeClr>
                </a:solidFill>
                <a:latin typeface="Arial" panose="020B0604020202020204" pitchFamily="34" charset="0"/>
                <a:cs typeface="Arial" panose="020B0604020202020204" pitchFamily="34" charset="0"/>
              </a:rPr>
              <a:t>here because this is the dummy text. </a:t>
            </a:r>
          </a:p>
        </p:txBody>
      </p:sp>
      <p:grpSp>
        <p:nvGrpSpPr>
          <p:cNvPr id="57" name="Group 56">
            <a:extLst>
              <a:ext uri="{FF2B5EF4-FFF2-40B4-BE49-F238E27FC236}">
                <a16:creationId xmlns:a16="http://schemas.microsoft.com/office/drawing/2014/main" id="{B5821DD2-94C5-4B15-AD96-7F8D7E8C55E6}"/>
              </a:ext>
            </a:extLst>
          </p:cNvPr>
          <p:cNvGrpSpPr/>
          <p:nvPr/>
        </p:nvGrpSpPr>
        <p:grpSpPr>
          <a:xfrm>
            <a:off x="874360" y="4395423"/>
            <a:ext cx="446306" cy="446306"/>
            <a:chOff x="314325" y="4102100"/>
            <a:chExt cx="1352550" cy="1352550"/>
          </a:xfrm>
        </p:grpSpPr>
        <p:sp>
          <p:nvSpPr>
            <p:cNvPr id="55" name="Oval 5">
              <a:extLst>
                <a:ext uri="{FF2B5EF4-FFF2-40B4-BE49-F238E27FC236}">
                  <a16:creationId xmlns:a16="http://schemas.microsoft.com/office/drawing/2014/main" id="{A4BD3EFC-3FE5-4672-82D5-09A2483D5A72}"/>
                </a:ext>
              </a:extLst>
            </p:cNvPr>
            <p:cNvSpPr>
              <a:spLocks noChangeArrowheads="1"/>
            </p:cNvSpPr>
            <p:nvPr/>
          </p:nvSpPr>
          <p:spPr bwMode="auto">
            <a:xfrm>
              <a:off x="314325" y="4102100"/>
              <a:ext cx="1352550" cy="1352550"/>
            </a:xfrm>
            <a:prstGeom prst="ellipse">
              <a:avLst/>
            </a:prstGeom>
            <a:solidFill>
              <a:schemeClr val="accent4"/>
            </a:solidFill>
            <a:ln>
              <a:noFill/>
            </a:ln>
          </p:spPr>
          <p:txBody>
            <a:bodyPr vert="horz" wrap="square" lIns="91416" tIns="45708" rIns="91416" bIns="45708" numCol="1" anchor="t" anchorCtr="0" compatLnSpc="1">
              <a:prstTxWarp prst="textNoShape">
                <a:avLst/>
              </a:prstTxWarp>
            </a:bodyPr>
            <a:lstStyle/>
            <a:p>
              <a:endParaRPr lang="en-US" sz="2399">
                <a:latin typeface="Arial" panose="020B0604020202020204" pitchFamily="34" charset="0"/>
                <a:cs typeface="Arial" panose="020B0604020202020204" pitchFamily="34" charset="0"/>
              </a:endParaRPr>
            </a:p>
          </p:txBody>
        </p:sp>
        <p:sp>
          <p:nvSpPr>
            <p:cNvPr id="56" name="Freeform 6">
              <a:extLst>
                <a:ext uri="{FF2B5EF4-FFF2-40B4-BE49-F238E27FC236}">
                  <a16:creationId xmlns:a16="http://schemas.microsoft.com/office/drawing/2014/main" id="{5C81535A-0550-4580-BA92-24A968AD0F02}"/>
                </a:ext>
              </a:extLst>
            </p:cNvPr>
            <p:cNvSpPr>
              <a:spLocks/>
            </p:cNvSpPr>
            <p:nvPr/>
          </p:nvSpPr>
          <p:spPr bwMode="auto">
            <a:xfrm>
              <a:off x="534988" y="4414838"/>
              <a:ext cx="903288" cy="739775"/>
            </a:xfrm>
            <a:custGeom>
              <a:avLst/>
              <a:gdLst>
                <a:gd name="T0" fmla="*/ 171 w 238"/>
                <a:gd name="T1" fmla="*/ 26 h 195"/>
                <a:gd name="T2" fmla="*/ 93 w 238"/>
                <a:gd name="T3" fmla="*/ 86 h 195"/>
                <a:gd name="T4" fmla="*/ 73 w 238"/>
                <a:gd name="T5" fmla="*/ 112 h 195"/>
                <a:gd name="T6" fmla="*/ 57 w 238"/>
                <a:gd name="T7" fmla="*/ 114 h 195"/>
                <a:gd name="T8" fmla="*/ 33 w 238"/>
                <a:gd name="T9" fmla="*/ 82 h 195"/>
                <a:gd name="T10" fmla="*/ 4 w 238"/>
                <a:gd name="T11" fmla="*/ 96 h 195"/>
                <a:gd name="T12" fmla="*/ 18 w 238"/>
                <a:gd name="T13" fmla="*/ 138 h 195"/>
                <a:gd name="T14" fmla="*/ 43 w 238"/>
                <a:gd name="T15" fmla="*/ 180 h 195"/>
                <a:gd name="T16" fmla="*/ 75 w 238"/>
                <a:gd name="T17" fmla="*/ 189 h 195"/>
                <a:gd name="T18" fmla="*/ 92 w 238"/>
                <a:gd name="T19" fmla="*/ 164 h 195"/>
                <a:gd name="T20" fmla="*/ 113 w 238"/>
                <a:gd name="T21" fmla="*/ 130 h 195"/>
                <a:gd name="T22" fmla="*/ 199 w 238"/>
                <a:gd name="T23" fmla="*/ 32 h 195"/>
                <a:gd name="T24" fmla="*/ 238 w 238"/>
                <a:gd name="T25" fmla="*/ 0 h 195"/>
                <a:gd name="T26" fmla="*/ 179 w 238"/>
                <a:gd name="T27" fmla="*/ 22 h 195"/>
                <a:gd name="T28" fmla="*/ 171 w 238"/>
                <a:gd name="T29" fmla="*/ 26 h 1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38" h="195">
                  <a:moveTo>
                    <a:pt x="171" y="26"/>
                  </a:moveTo>
                  <a:cubicBezTo>
                    <a:pt x="142" y="42"/>
                    <a:pt x="115" y="61"/>
                    <a:pt x="93" y="86"/>
                  </a:cubicBezTo>
                  <a:cubicBezTo>
                    <a:pt x="86" y="94"/>
                    <a:pt x="80" y="103"/>
                    <a:pt x="73" y="112"/>
                  </a:cubicBezTo>
                  <a:cubicBezTo>
                    <a:pt x="68" y="120"/>
                    <a:pt x="63" y="125"/>
                    <a:pt x="57" y="114"/>
                  </a:cubicBezTo>
                  <a:cubicBezTo>
                    <a:pt x="52" y="103"/>
                    <a:pt x="46" y="88"/>
                    <a:pt x="33" y="82"/>
                  </a:cubicBezTo>
                  <a:cubicBezTo>
                    <a:pt x="21" y="78"/>
                    <a:pt x="8" y="83"/>
                    <a:pt x="4" y="96"/>
                  </a:cubicBezTo>
                  <a:cubicBezTo>
                    <a:pt x="0" y="111"/>
                    <a:pt x="10" y="126"/>
                    <a:pt x="18" y="138"/>
                  </a:cubicBezTo>
                  <a:cubicBezTo>
                    <a:pt x="26" y="152"/>
                    <a:pt x="33" y="167"/>
                    <a:pt x="43" y="180"/>
                  </a:cubicBezTo>
                  <a:cubicBezTo>
                    <a:pt x="50" y="189"/>
                    <a:pt x="64" y="195"/>
                    <a:pt x="75" y="189"/>
                  </a:cubicBezTo>
                  <a:cubicBezTo>
                    <a:pt x="84" y="183"/>
                    <a:pt x="88" y="173"/>
                    <a:pt x="92" y="164"/>
                  </a:cubicBezTo>
                  <a:cubicBezTo>
                    <a:pt x="98" y="152"/>
                    <a:pt x="106" y="141"/>
                    <a:pt x="113" y="130"/>
                  </a:cubicBezTo>
                  <a:cubicBezTo>
                    <a:pt x="137" y="94"/>
                    <a:pt x="166" y="61"/>
                    <a:pt x="199" y="32"/>
                  </a:cubicBezTo>
                  <a:cubicBezTo>
                    <a:pt x="211" y="21"/>
                    <a:pt x="225" y="10"/>
                    <a:pt x="238" y="0"/>
                  </a:cubicBezTo>
                  <a:cubicBezTo>
                    <a:pt x="217" y="2"/>
                    <a:pt x="198" y="12"/>
                    <a:pt x="179" y="22"/>
                  </a:cubicBezTo>
                  <a:cubicBezTo>
                    <a:pt x="176" y="23"/>
                    <a:pt x="173" y="25"/>
                    <a:pt x="171" y="26"/>
                  </a:cubicBezTo>
                  <a:close/>
                </a:path>
              </a:pathLst>
            </a:custGeom>
            <a:solidFill>
              <a:schemeClr val="bg1"/>
            </a:solidFill>
            <a:ln>
              <a:noFill/>
            </a:ln>
          </p:spPr>
          <p:txBody>
            <a:bodyPr vert="horz" wrap="square" lIns="91416" tIns="45708" rIns="91416" bIns="45708" numCol="1" anchor="t" anchorCtr="0" compatLnSpc="1">
              <a:prstTxWarp prst="textNoShape">
                <a:avLst/>
              </a:prstTxWarp>
            </a:bodyPr>
            <a:lstStyle/>
            <a:p>
              <a:endParaRPr lang="en-US" sz="2399">
                <a:latin typeface="Arial" panose="020B0604020202020204" pitchFamily="34" charset="0"/>
                <a:cs typeface="Arial" panose="020B0604020202020204" pitchFamily="34" charset="0"/>
              </a:endParaRPr>
            </a:p>
          </p:txBody>
        </p:sp>
      </p:grpSp>
      <p:grpSp>
        <p:nvGrpSpPr>
          <p:cNvPr id="58" name="Group 57">
            <a:extLst>
              <a:ext uri="{FF2B5EF4-FFF2-40B4-BE49-F238E27FC236}">
                <a16:creationId xmlns:a16="http://schemas.microsoft.com/office/drawing/2014/main" id="{00833A89-271B-46F6-9DE8-11CD728295F4}"/>
              </a:ext>
            </a:extLst>
          </p:cNvPr>
          <p:cNvGrpSpPr/>
          <p:nvPr/>
        </p:nvGrpSpPr>
        <p:grpSpPr>
          <a:xfrm>
            <a:off x="874360" y="5059805"/>
            <a:ext cx="446306" cy="446306"/>
            <a:chOff x="314325" y="4102100"/>
            <a:chExt cx="1352550" cy="1352550"/>
          </a:xfrm>
        </p:grpSpPr>
        <p:sp>
          <p:nvSpPr>
            <p:cNvPr id="59" name="Oval 5">
              <a:extLst>
                <a:ext uri="{FF2B5EF4-FFF2-40B4-BE49-F238E27FC236}">
                  <a16:creationId xmlns:a16="http://schemas.microsoft.com/office/drawing/2014/main" id="{18575E00-6E40-491F-A603-A901E54B9583}"/>
                </a:ext>
              </a:extLst>
            </p:cNvPr>
            <p:cNvSpPr>
              <a:spLocks noChangeArrowheads="1"/>
            </p:cNvSpPr>
            <p:nvPr/>
          </p:nvSpPr>
          <p:spPr bwMode="auto">
            <a:xfrm>
              <a:off x="314325" y="4102100"/>
              <a:ext cx="1352550" cy="1352550"/>
            </a:xfrm>
            <a:prstGeom prst="ellipse">
              <a:avLst/>
            </a:prstGeom>
            <a:solidFill>
              <a:schemeClr val="accent4"/>
            </a:solidFill>
            <a:ln>
              <a:noFill/>
            </a:ln>
          </p:spPr>
          <p:txBody>
            <a:bodyPr vert="horz" wrap="square" lIns="91416" tIns="45708" rIns="91416" bIns="45708" numCol="1" anchor="t" anchorCtr="0" compatLnSpc="1">
              <a:prstTxWarp prst="textNoShape">
                <a:avLst/>
              </a:prstTxWarp>
            </a:bodyPr>
            <a:lstStyle/>
            <a:p>
              <a:endParaRPr lang="en-US" sz="2399">
                <a:latin typeface="Arial" panose="020B0604020202020204" pitchFamily="34" charset="0"/>
                <a:cs typeface="Arial" panose="020B0604020202020204" pitchFamily="34" charset="0"/>
              </a:endParaRPr>
            </a:p>
          </p:txBody>
        </p:sp>
        <p:sp>
          <p:nvSpPr>
            <p:cNvPr id="60" name="Freeform 6">
              <a:extLst>
                <a:ext uri="{FF2B5EF4-FFF2-40B4-BE49-F238E27FC236}">
                  <a16:creationId xmlns:a16="http://schemas.microsoft.com/office/drawing/2014/main" id="{2732F2B4-7DCF-4858-91D9-295BC8F6F66C}"/>
                </a:ext>
              </a:extLst>
            </p:cNvPr>
            <p:cNvSpPr>
              <a:spLocks/>
            </p:cNvSpPr>
            <p:nvPr/>
          </p:nvSpPr>
          <p:spPr bwMode="auto">
            <a:xfrm>
              <a:off x="534988" y="4414838"/>
              <a:ext cx="903288" cy="739775"/>
            </a:xfrm>
            <a:custGeom>
              <a:avLst/>
              <a:gdLst>
                <a:gd name="T0" fmla="*/ 171 w 238"/>
                <a:gd name="T1" fmla="*/ 26 h 195"/>
                <a:gd name="T2" fmla="*/ 93 w 238"/>
                <a:gd name="T3" fmla="*/ 86 h 195"/>
                <a:gd name="T4" fmla="*/ 73 w 238"/>
                <a:gd name="T5" fmla="*/ 112 h 195"/>
                <a:gd name="T6" fmla="*/ 57 w 238"/>
                <a:gd name="T7" fmla="*/ 114 h 195"/>
                <a:gd name="T8" fmla="*/ 33 w 238"/>
                <a:gd name="T9" fmla="*/ 82 h 195"/>
                <a:gd name="T10" fmla="*/ 4 w 238"/>
                <a:gd name="T11" fmla="*/ 96 h 195"/>
                <a:gd name="T12" fmla="*/ 18 w 238"/>
                <a:gd name="T13" fmla="*/ 138 h 195"/>
                <a:gd name="T14" fmla="*/ 43 w 238"/>
                <a:gd name="T15" fmla="*/ 180 h 195"/>
                <a:gd name="T16" fmla="*/ 75 w 238"/>
                <a:gd name="T17" fmla="*/ 189 h 195"/>
                <a:gd name="T18" fmla="*/ 92 w 238"/>
                <a:gd name="T19" fmla="*/ 164 h 195"/>
                <a:gd name="T20" fmla="*/ 113 w 238"/>
                <a:gd name="T21" fmla="*/ 130 h 195"/>
                <a:gd name="T22" fmla="*/ 199 w 238"/>
                <a:gd name="T23" fmla="*/ 32 h 195"/>
                <a:gd name="T24" fmla="*/ 238 w 238"/>
                <a:gd name="T25" fmla="*/ 0 h 195"/>
                <a:gd name="T26" fmla="*/ 179 w 238"/>
                <a:gd name="T27" fmla="*/ 22 h 195"/>
                <a:gd name="T28" fmla="*/ 171 w 238"/>
                <a:gd name="T29" fmla="*/ 26 h 1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38" h="195">
                  <a:moveTo>
                    <a:pt x="171" y="26"/>
                  </a:moveTo>
                  <a:cubicBezTo>
                    <a:pt x="142" y="42"/>
                    <a:pt x="115" y="61"/>
                    <a:pt x="93" y="86"/>
                  </a:cubicBezTo>
                  <a:cubicBezTo>
                    <a:pt x="86" y="94"/>
                    <a:pt x="80" y="103"/>
                    <a:pt x="73" y="112"/>
                  </a:cubicBezTo>
                  <a:cubicBezTo>
                    <a:pt x="68" y="120"/>
                    <a:pt x="63" y="125"/>
                    <a:pt x="57" y="114"/>
                  </a:cubicBezTo>
                  <a:cubicBezTo>
                    <a:pt x="52" y="103"/>
                    <a:pt x="46" y="88"/>
                    <a:pt x="33" y="82"/>
                  </a:cubicBezTo>
                  <a:cubicBezTo>
                    <a:pt x="21" y="78"/>
                    <a:pt x="8" y="83"/>
                    <a:pt x="4" y="96"/>
                  </a:cubicBezTo>
                  <a:cubicBezTo>
                    <a:pt x="0" y="111"/>
                    <a:pt x="10" y="126"/>
                    <a:pt x="18" y="138"/>
                  </a:cubicBezTo>
                  <a:cubicBezTo>
                    <a:pt x="26" y="152"/>
                    <a:pt x="33" y="167"/>
                    <a:pt x="43" y="180"/>
                  </a:cubicBezTo>
                  <a:cubicBezTo>
                    <a:pt x="50" y="189"/>
                    <a:pt x="64" y="195"/>
                    <a:pt x="75" y="189"/>
                  </a:cubicBezTo>
                  <a:cubicBezTo>
                    <a:pt x="84" y="183"/>
                    <a:pt x="88" y="173"/>
                    <a:pt x="92" y="164"/>
                  </a:cubicBezTo>
                  <a:cubicBezTo>
                    <a:pt x="98" y="152"/>
                    <a:pt x="106" y="141"/>
                    <a:pt x="113" y="130"/>
                  </a:cubicBezTo>
                  <a:cubicBezTo>
                    <a:pt x="137" y="94"/>
                    <a:pt x="166" y="61"/>
                    <a:pt x="199" y="32"/>
                  </a:cubicBezTo>
                  <a:cubicBezTo>
                    <a:pt x="211" y="21"/>
                    <a:pt x="225" y="10"/>
                    <a:pt x="238" y="0"/>
                  </a:cubicBezTo>
                  <a:cubicBezTo>
                    <a:pt x="217" y="2"/>
                    <a:pt x="198" y="12"/>
                    <a:pt x="179" y="22"/>
                  </a:cubicBezTo>
                  <a:cubicBezTo>
                    <a:pt x="176" y="23"/>
                    <a:pt x="173" y="25"/>
                    <a:pt x="171" y="26"/>
                  </a:cubicBezTo>
                  <a:close/>
                </a:path>
              </a:pathLst>
            </a:custGeom>
            <a:solidFill>
              <a:schemeClr val="bg1"/>
            </a:solidFill>
            <a:ln>
              <a:noFill/>
            </a:ln>
          </p:spPr>
          <p:txBody>
            <a:bodyPr vert="horz" wrap="square" lIns="91416" tIns="45708" rIns="91416" bIns="45708" numCol="1" anchor="t" anchorCtr="0" compatLnSpc="1">
              <a:prstTxWarp prst="textNoShape">
                <a:avLst/>
              </a:prstTxWarp>
            </a:bodyPr>
            <a:lstStyle/>
            <a:p>
              <a:endParaRPr lang="en-US" sz="2399">
                <a:latin typeface="Arial" panose="020B0604020202020204" pitchFamily="34" charset="0"/>
                <a:cs typeface="Arial" panose="020B0604020202020204" pitchFamily="34" charset="0"/>
              </a:endParaRPr>
            </a:p>
          </p:txBody>
        </p:sp>
      </p:grpSp>
      <p:sp>
        <p:nvSpPr>
          <p:cNvPr id="62" name="Subtitle 6">
            <a:extLst>
              <a:ext uri="{FF2B5EF4-FFF2-40B4-BE49-F238E27FC236}">
                <a16:creationId xmlns:a16="http://schemas.microsoft.com/office/drawing/2014/main" id="{A3749BF2-85D7-4891-8263-CBC325D11C13}"/>
              </a:ext>
            </a:extLst>
          </p:cNvPr>
          <p:cNvSpPr txBox="1">
            <a:spLocks/>
          </p:cNvSpPr>
          <p:nvPr/>
        </p:nvSpPr>
        <p:spPr>
          <a:xfrm>
            <a:off x="859036" y="866637"/>
            <a:ext cx="10515341" cy="266560"/>
          </a:xfrm>
          <a:prstGeom prst="rect">
            <a:avLst/>
          </a:prstGeom>
        </p:spPr>
        <p:txBody>
          <a:bodyPr vert="horz" lIns="91416" tIns="45708" rIns="91416" bIns="45708" numCol="1" spcCol="365760" rtlCol="0" anchor="t">
            <a:noAutofit/>
          </a:bodyPr>
          <a:lstStyle>
            <a:lvl1pPr marL="0" indent="0" algn="ctr" defTabSz="914400" rtl="0" eaLnBrk="1" latinLnBrk="0" hangingPunct="1">
              <a:lnSpc>
                <a:spcPct val="90000"/>
              </a:lnSpc>
              <a:spcBef>
                <a:spcPts val="1000"/>
              </a:spcBef>
              <a:buFont typeface="Arial"/>
              <a:buNone/>
              <a:defRPr sz="1200" b="0" i="0" kern="1200">
                <a:solidFill>
                  <a:schemeClr val="accent1"/>
                </a:solidFill>
                <a:latin typeface="Montserrat Light" charset="0"/>
                <a:ea typeface="Montserrat Light" charset="0"/>
                <a:cs typeface="Montserrat Light" charset="0"/>
              </a:defRPr>
            </a:lvl1pPr>
            <a:lvl2pPr marL="457200" indent="0" algn="ctr" defTabSz="914400" rtl="0" eaLnBrk="1" latinLnBrk="0" hangingPunct="1">
              <a:lnSpc>
                <a:spcPct val="90000"/>
              </a:lnSpc>
              <a:spcBef>
                <a:spcPts val="500"/>
              </a:spcBef>
              <a:buFont typeface="Arial"/>
              <a:buNone/>
              <a:defRPr sz="2000" b="0" i="0" kern="1200">
                <a:solidFill>
                  <a:schemeClr val="tx1"/>
                </a:solidFill>
                <a:latin typeface="Montserrat Light" charset="0"/>
                <a:ea typeface="Montserrat Light" charset="0"/>
                <a:cs typeface="Montserrat Light" charset="0"/>
              </a:defRPr>
            </a:lvl2pPr>
            <a:lvl3pPr marL="914400" indent="0" algn="ctr" defTabSz="914400" rtl="0" eaLnBrk="1" latinLnBrk="0" hangingPunct="1">
              <a:lnSpc>
                <a:spcPct val="90000"/>
              </a:lnSpc>
              <a:spcBef>
                <a:spcPts val="500"/>
              </a:spcBef>
              <a:buFont typeface="Arial"/>
              <a:buNone/>
              <a:defRPr sz="1800" b="0" i="0" kern="1200">
                <a:solidFill>
                  <a:schemeClr val="tx1"/>
                </a:solidFill>
                <a:latin typeface="Montserrat Light" charset="0"/>
                <a:ea typeface="Montserrat Light" charset="0"/>
                <a:cs typeface="Montserrat Light" charset="0"/>
              </a:defRPr>
            </a:lvl3pPr>
            <a:lvl4pPr marL="1371600" indent="0" algn="ctr" defTabSz="914400" rtl="0" eaLnBrk="1" latinLnBrk="0" hangingPunct="1">
              <a:lnSpc>
                <a:spcPct val="90000"/>
              </a:lnSpc>
              <a:spcBef>
                <a:spcPts val="500"/>
              </a:spcBef>
              <a:buFont typeface="Arial"/>
              <a:buNone/>
              <a:defRPr sz="1600" b="0" i="0" kern="1200">
                <a:solidFill>
                  <a:schemeClr val="tx1"/>
                </a:solidFill>
                <a:latin typeface="Montserrat Light" charset="0"/>
                <a:ea typeface="Montserrat Light" charset="0"/>
                <a:cs typeface="Montserrat Light" charset="0"/>
              </a:defRPr>
            </a:lvl4pPr>
            <a:lvl5pPr marL="1828800" indent="0" algn="ctr" defTabSz="914400" rtl="0" eaLnBrk="1" latinLnBrk="0" hangingPunct="1">
              <a:lnSpc>
                <a:spcPct val="90000"/>
              </a:lnSpc>
              <a:spcBef>
                <a:spcPts val="500"/>
              </a:spcBef>
              <a:buFont typeface="Arial"/>
              <a:buNone/>
              <a:defRPr sz="1600" b="0" i="0" kern="1200">
                <a:solidFill>
                  <a:schemeClr val="tx1"/>
                </a:solidFill>
                <a:latin typeface="Montserrat Light" charset="0"/>
                <a:ea typeface="Montserrat Light" charset="0"/>
                <a:cs typeface="Montserrat Light" charset="0"/>
              </a:defRPr>
            </a:lvl5pPr>
            <a:lvl6pPr marL="22860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9pPr>
          </a:lstStyle>
          <a:p>
            <a:pPr>
              <a:lnSpc>
                <a:spcPct val="100000"/>
              </a:lnSpc>
              <a:spcBef>
                <a:spcPts val="0"/>
              </a:spcBef>
            </a:pPr>
            <a:r>
              <a:rPr lang="en-US" sz="1500" dirty="0">
                <a:solidFill>
                  <a:schemeClr val="bg1">
                    <a:lumMod val="50000"/>
                  </a:schemeClr>
                </a:solidFill>
                <a:latin typeface="Arial" panose="020B0604020202020204" pitchFamily="34" charset="0"/>
                <a:cs typeface="Arial" panose="020B0604020202020204" pitchFamily="34" charset="0"/>
              </a:rPr>
              <a:t>This is the sample dummy text insert your desired text here because this is the dummy text.</a:t>
            </a:r>
          </a:p>
        </p:txBody>
      </p:sp>
      <p:grpSp>
        <p:nvGrpSpPr>
          <p:cNvPr id="63" name="Group 62">
            <a:extLst>
              <a:ext uri="{FF2B5EF4-FFF2-40B4-BE49-F238E27FC236}">
                <a16:creationId xmlns:a16="http://schemas.microsoft.com/office/drawing/2014/main" id="{40079D8E-74AD-481B-AC2F-909B0C7C2A39}"/>
              </a:ext>
            </a:extLst>
          </p:cNvPr>
          <p:cNvGrpSpPr/>
          <p:nvPr/>
        </p:nvGrpSpPr>
        <p:grpSpPr>
          <a:xfrm>
            <a:off x="5779141" y="1257111"/>
            <a:ext cx="630543" cy="108246"/>
            <a:chOff x="7661255" y="2189144"/>
            <a:chExt cx="693778" cy="119101"/>
          </a:xfrm>
        </p:grpSpPr>
        <p:sp>
          <p:nvSpPr>
            <p:cNvPr id="64" name="Oval 170">
              <a:extLst>
                <a:ext uri="{FF2B5EF4-FFF2-40B4-BE49-F238E27FC236}">
                  <a16:creationId xmlns:a16="http://schemas.microsoft.com/office/drawing/2014/main" id="{CFE3304E-074C-4E3C-B85A-F7877CCC9153}"/>
                </a:ext>
              </a:extLst>
            </p:cNvPr>
            <p:cNvSpPr>
              <a:spLocks noChangeArrowheads="1"/>
            </p:cNvSpPr>
            <p:nvPr/>
          </p:nvSpPr>
          <p:spPr bwMode="auto">
            <a:xfrm>
              <a:off x="7661255" y="2189144"/>
              <a:ext cx="119103" cy="119101"/>
            </a:xfrm>
            <a:prstGeom prst="ellipse">
              <a:avLst/>
            </a:prstGeom>
            <a:solidFill>
              <a:schemeClr val="accent1"/>
            </a:solidFill>
            <a:ln w="9525">
              <a:noFill/>
              <a:round/>
              <a:headEnd/>
              <a:tailEnd/>
            </a:ln>
          </p:spPr>
          <p:txBody>
            <a:bodyPr vert="horz" wrap="square" lIns="91416" tIns="45708" rIns="91416" bIns="45708" numCol="1" anchor="t" anchorCtr="0" compatLnSpc="1">
              <a:prstTxWarp prst="textNoShape">
                <a:avLst/>
              </a:prstTxWarp>
            </a:bodyPr>
            <a:lstStyle/>
            <a:p>
              <a:pPr algn="ctr"/>
              <a:endParaRPr lang="en-US" sz="2399">
                <a:latin typeface="Arial" panose="020B0604020202020204" pitchFamily="34" charset="0"/>
                <a:cs typeface="Arial" panose="020B0604020202020204" pitchFamily="34" charset="0"/>
              </a:endParaRPr>
            </a:p>
          </p:txBody>
        </p:sp>
        <p:sp>
          <p:nvSpPr>
            <p:cNvPr id="65" name="Oval 171">
              <a:extLst>
                <a:ext uri="{FF2B5EF4-FFF2-40B4-BE49-F238E27FC236}">
                  <a16:creationId xmlns:a16="http://schemas.microsoft.com/office/drawing/2014/main" id="{9F39B77E-33FE-42F0-A49E-0F9888064A19}"/>
                </a:ext>
              </a:extLst>
            </p:cNvPr>
            <p:cNvSpPr>
              <a:spLocks noChangeArrowheads="1"/>
            </p:cNvSpPr>
            <p:nvPr/>
          </p:nvSpPr>
          <p:spPr bwMode="auto">
            <a:xfrm>
              <a:off x="7852435" y="2189144"/>
              <a:ext cx="122507" cy="119101"/>
            </a:xfrm>
            <a:prstGeom prst="ellipse">
              <a:avLst/>
            </a:prstGeom>
            <a:solidFill>
              <a:schemeClr val="accent2"/>
            </a:solidFill>
            <a:ln w="9525">
              <a:noFill/>
              <a:round/>
              <a:headEnd/>
              <a:tailEnd/>
            </a:ln>
          </p:spPr>
          <p:txBody>
            <a:bodyPr vert="horz" wrap="square" lIns="91416" tIns="45708" rIns="91416" bIns="45708" numCol="1" anchor="t" anchorCtr="0" compatLnSpc="1">
              <a:prstTxWarp prst="textNoShape">
                <a:avLst/>
              </a:prstTxWarp>
            </a:bodyPr>
            <a:lstStyle/>
            <a:p>
              <a:pPr algn="ctr"/>
              <a:endParaRPr lang="en-US" sz="2399">
                <a:latin typeface="Arial" panose="020B0604020202020204" pitchFamily="34" charset="0"/>
                <a:cs typeface="Arial" panose="020B0604020202020204" pitchFamily="34" charset="0"/>
              </a:endParaRPr>
            </a:p>
          </p:txBody>
        </p:sp>
        <p:sp>
          <p:nvSpPr>
            <p:cNvPr id="66" name="Oval 172">
              <a:extLst>
                <a:ext uri="{FF2B5EF4-FFF2-40B4-BE49-F238E27FC236}">
                  <a16:creationId xmlns:a16="http://schemas.microsoft.com/office/drawing/2014/main" id="{E0A9CDEE-D263-44F3-AAC5-737DF493E101}"/>
                </a:ext>
              </a:extLst>
            </p:cNvPr>
            <p:cNvSpPr>
              <a:spLocks noChangeArrowheads="1"/>
            </p:cNvSpPr>
            <p:nvPr/>
          </p:nvSpPr>
          <p:spPr bwMode="auto">
            <a:xfrm>
              <a:off x="8043843" y="2189144"/>
              <a:ext cx="119103" cy="119101"/>
            </a:xfrm>
            <a:prstGeom prst="ellipse">
              <a:avLst/>
            </a:prstGeom>
            <a:solidFill>
              <a:schemeClr val="accent3"/>
            </a:solidFill>
            <a:ln w="9525">
              <a:noFill/>
              <a:round/>
              <a:headEnd/>
              <a:tailEnd/>
            </a:ln>
          </p:spPr>
          <p:txBody>
            <a:bodyPr vert="horz" wrap="square" lIns="91416" tIns="45708" rIns="91416" bIns="45708" numCol="1" anchor="t" anchorCtr="0" compatLnSpc="1">
              <a:prstTxWarp prst="textNoShape">
                <a:avLst/>
              </a:prstTxWarp>
            </a:bodyPr>
            <a:lstStyle/>
            <a:p>
              <a:pPr algn="ctr"/>
              <a:endParaRPr lang="en-US" sz="2399">
                <a:latin typeface="Arial" panose="020B0604020202020204" pitchFamily="34" charset="0"/>
                <a:cs typeface="Arial" panose="020B0604020202020204" pitchFamily="34" charset="0"/>
              </a:endParaRPr>
            </a:p>
          </p:txBody>
        </p:sp>
        <p:sp>
          <p:nvSpPr>
            <p:cNvPr id="67" name="Oval 173">
              <a:extLst>
                <a:ext uri="{FF2B5EF4-FFF2-40B4-BE49-F238E27FC236}">
                  <a16:creationId xmlns:a16="http://schemas.microsoft.com/office/drawing/2014/main" id="{A972F4CD-A77B-4FC0-916E-73F084162DBD}"/>
                </a:ext>
              </a:extLst>
            </p:cNvPr>
            <p:cNvSpPr>
              <a:spLocks noChangeArrowheads="1"/>
            </p:cNvSpPr>
            <p:nvPr/>
          </p:nvSpPr>
          <p:spPr bwMode="auto">
            <a:xfrm>
              <a:off x="8235930" y="2189144"/>
              <a:ext cx="119103" cy="119101"/>
            </a:xfrm>
            <a:prstGeom prst="ellipse">
              <a:avLst/>
            </a:prstGeom>
            <a:solidFill>
              <a:schemeClr val="accent4"/>
            </a:solidFill>
            <a:ln w="9525">
              <a:noFill/>
              <a:round/>
              <a:headEnd/>
              <a:tailEnd/>
            </a:ln>
          </p:spPr>
          <p:txBody>
            <a:bodyPr vert="horz" wrap="square" lIns="91416" tIns="45708" rIns="91416" bIns="45708" numCol="1" anchor="t" anchorCtr="0" compatLnSpc="1">
              <a:prstTxWarp prst="textNoShape">
                <a:avLst/>
              </a:prstTxWarp>
            </a:bodyPr>
            <a:lstStyle/>
            <a:p>
              <a:pPr algn="ctr"/>
              <a:endParaRPr lang="en-US" sz="2399">
                <a:latin typeface="Arial" panose="020B0604020202020204" pitchFamily="34" charset="0"/>
                <a:cs typeface="Arial" panose="020B0604020202020204" pitchFamily="34" charset="0"/>
              </a:endParaRPr>
            </a:p>
          </p:txBody>
        </p:sp>
      </p:grpSp>
      <p:sp>
        <p:nvSpPr>
          <p:cNvPr id="25" name="Slide Number Placeholder 1">
            <a:extLst>
              <a:ext uri="{FF2B5EF4-FFF2-40B4-BE49-F238E27FC236}">
                <a16:creationId xmlns:a16="http://schemas.microsoft.com/office/drawing/2014/main" id="{13870FB1-3CAE-844D-AA25-5130BA082AD5}"/>
              </a:ext>
            </a:extLst>
          </p:cNvPr>
          <p:cNvSpPr txBox="1">
            <a:spLocks/>
          </p:cNvSpPr>
          <p:nvPr/>
        </p:nvSpPr>
        <p:spPr>
          <a:xfrm>
            <a:off x="11807665" y="6248400"/>
            <a:ext cx="379572" cy="365125"/>
          </a:xfrm>
          <a:prstGeom prst="rect">
            <a:avLst/>
          </a:prstGeom>
        </p:spPr>
        <p:txBody>
          <a:bodyPr/>
          <a:lstStyle>
            <a:defPPr>
              <a:defRPr lang="en-US"/>
            </a:defPPr>
            <a:lvl1pPr marL="0" algn="l" defTabSz="1218987" rtl="0" eaLnBrk="1" latinLnBrk="0" hangingPunct="1">
              <a:defRPr sz="2400" kern="1200">
                <a:solidFill>
                  <a:schemeClr val="tx1"/>
                </a:solidFill>
                <a:latin typeface="+mn-lt"/>
                <a:ea typeface="+mn-ea"/>
                <a:cs typeface="+mn-cs"/>
              </a:defRPr>
            </a:lvl1pPr>
            <a:lvl2pPr marL="609493" algn="l" defTabSz="1218987" rtl="0" eaLnBrk="1" latinLnBrk="0" hangingPunct="1">
              <a:defRPr sz="2400" kern="1200">
                <a:solidFill>
                  <a:schemeClr val="tx1"/>
                </a:solidFill>
                <a:latin typeface="+mn-lt"/>
                <a:ea typeface="+mn-ea"/>
                <a:cs typeface="+mn-cs"/>
              </a:defRPr>
            </a:lvl2pPr>
            <a:lvl3pPr marL="1218987" algn="l" defTabSz="1218987" rtl="0" eaLnBrk="1" latinLnBrk="0" hangingPunct="1">
              <a:defRPr sz="2400" kern="1200">
                <a:solidFill>
                  <a:schemeClr val="tx1"/>
                </a:solidFill>
                <a:latin typeface="+mn-lt"/>
                <a:ea typeface="+mn-ea"/>
                <a:cs typeface="+mn-cs"/>
              </a:defRPr>
            </a:lvl3pPr>
            <a:lvl4pPr marL="1828480" algn="l" defTabSz="1218987" rtl="0" eaLnBrk="1" latinLnBrk="0" hangingPunct="1">
              <a:defRPr sz="2400" kern="1200">
                <a:solidFill>
                  <a:schemeClr val="tx1"/>
                </a:solidFill>
                <a:latin typeface="+mn-lt"/>
                <a:ea typeface="+mn-ea"/>
                <a:cs typeface="+mn-cs"/>
              </a:defRPr>
            </a:lvl4pPr>
            <a:lvl5pPr marL="2437973" algn="l" defTabSz="1218987" rtl="0" eaLnBrk="1" latinLnBrk="0" hangingPunct="1">
              <a:defRPr sz="2400" kern="1200">
                <a:solidFill>
                  <a:schemeClr val="tx1"/>
                </a:solidFill>
                <a:latin typeface="+mn-lt"/>
                <a:ea typeface="+mn-ea"/>
                <a:cs typeface="+mn-cs"/>
              </a:defRPr>
            </a:lvl5pPr>
            <a:lvl6pPr marL="3047467" algn="l" defTabSz="1218987" rtl="0" eaLnBrk="1" latinLnBrk="0" hangingPunct="1">
              <a:defRPr sz="2400" kern="1200">
                <a:solidFill>
                  <a:schemeClr val="tx1"/>
                </a:solidFill>
                <a:latin typeface="+mn-lt"/>
                <a:ea typeface="+mn-ea"/>
                <a:cs typeface="+mn-cs"/>
              </a:defRPr>
            </a:lvl6pPr>
            <a:lvl7pPr marL="3656960" algn="l" defTabSz="1218987" rtl="0" eaLnBrk="1" latinLnBrk="0" hangingPunct="1">
              <a:defRPr sz="2400" kern="1200">
                <a:solidFill>
                  <a:schemeClr val="tx1"/>
                </a:solidFill>
                <a:latin typeface="+mn-lt"/>
                <a:ea typeface="+mn-ea"/>
                <a:cs typeface="+mn-cs"/>
              </a:defRPr>
            </a:lvl7pPr>
            <a:lvl8pPr marL="4266453" algn="l" defTabSz="1218987" rtl="0" eaLnBrk="1" latinLnBrk="0" hangingPunct="1">
              <a:defRPr sz="2400" kern="1200">
                <a:solidFill>
                  <a:schemeClr val="tx1"/>
                </a:solidFill>
                <a:latin typeface="+mn-lt"/>
                <a:ea typeface="+mn-ea"/>
                <a:cs typeface="+mn-cs"/>
              </a:defRPr>
            </a:lvl8pPr>
            <a:lvl9pPr marL="4875947" algn="l" defTabSz="1218987" rtl="0" eaLnBrk="1" latinLnBrk="0" hangingPunct="1">
              <a:defRPr sz="2400" kern="1200">
                <a:solidFill>
                  <a:schemeClr val="tx1"/>
                </a:solidFill>
                <a:latin typeface="+mn-lt"/>
                <a:ea typeface="+mn-ea"/>
                <a:cs typeface="+mn-cs"/>
              </a:defRPr>
            </a:lvl9pPr>
          </a:lstStyle>
          <a:p>
            <a:fld id="{96E69268-9C8B-4EBF-A9EE-DC5DC2D48DC3}" type="slidenum">
              <a:rPr lang="en-US" smtClean="0">
                <a:latin typeface="Arial" panose="020B0604020202020204" pitchFamily="34" charset="0"/>
                <a:cs typeface="Arial" panose="020B0604020202020204" pitchFamily="34" charset="0"/>
              </a:rPr>
              <a:pPr/>
              <a:t>3</a:t>
            </a:fld>
            <a:endParaRPr lang="en-US" dirty="0">
              <a:latin typeface="Arial" panose="020B0604020202020204" pitchFamily="34" charset="0"/>
              <a:cs typeface="Arial" panose="020B0604020202020204" pitchFamily="34" charset="0"/>
            </a:endParaRPr>
          </a:p>
        </p:txBody>
      </p:sp>
      <p:pic>
        <p:nvPicPr>
          <p:cNvPr id="17" name="Picture 16" descr="A person holding a clipboard with a graph on it&#10;&#10;Description automatically generated">
            <a:extLst>
              <a:ext uri="{FF2B5EF4-FFF2-40B4-BE49-F238E27FC236}">
                <a16:creationId xmlns:a16="http://schemas.microsoft.com/office/drawing/2014/main" id="{C1E5E6BC-C34E-90D9-39CA-FB1D7B09CE88}"/>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6440921" y="2069293"/>
            <a:ext cx="4547254" cy="3030458"/>
          </a:xfrm>
          <a:prstGeom prst="rect">
            <a:avLst/>
          </a:prstGeom>
        </p:spPr>
      </p:pic>
    </p:spTree>
    <p:extLst>
      <p:ext uri="{BB962C8B-B14F-4D97-AF65-F5344CB8AC3E}">
        <p14:creationId xmlns:p14="http://schemas.microsoft.com/office/powerpoint/2010/main" val="5179346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16" name="Picture Placeholder 15" descr="A cup of coffee and sticky notes&#10;&#10;Description automatically generated">
            <a:extLst>
              <a:ext uri="{FF2B5EF4-FFF2-40B4-BE49-F238E27FC236}">
                <a16:creationId xmlns:a16="http://schemas.microsoft.com/office/drawing/2014/main" id="{3D8A6258-D331-4EDB-4C41-36BCDAB546B8}"/>
              </a:ext>
            </a:extLst>
          </p:cNvPr>
          <p:cNvPicPr>
            <a:picLocks noGrp="1" noChangeAspect="1"/>
          </p:cNvPicPr>
          <p:nvPr>
            <p:ph type="pic" sz="quarter" idx="10"/>
          </p:nvPr>
        </p:nvPicPr>
        <p:blipFill>
          <a:blip r:embed="rId3" cstate="email">
            <a:extLst>
              <a:ext uri="{28A0092B-C50C-407E-A947-70E740481C1C}">
                <a14:useLocalDpi xmlns:a14="http://schemas.microsoft.com/office/drawing/2010/main"/>
              </a:ext>
            </a:extLst>
          </a:blip>
          <a:srcRect/>
          <a:stretch>
            <a:fillRect/>
          </a:stretch>
        </p:blipFill>
        <p:spPr/>
      </p:pic>
      <p:sp>
        <p:nvSpPr>
          <p:cNvPr id="2" name="Slide Number Placeholder 1">
            <a:extLst>
              <a:ext uri="{FF2B5EF4-FFF2-40B4-BE49-F238E27FC236}">
                <a16:creationId xmlns:a16="http://schemas.microsoft.com/office/drawing/2014/main" id="{F77A96D2-DE85-4084-8E77-F1218C09F0B3}"/>
              </a:ext>
            </a:extLst>
          </p:cNvPr>
          <p:cNvSpPr>
            <a:spLocks noGrp="1"/>
          </p:cNvSpPr>
          <p:nvPr>
            <p:ph type="sldNum" sz="quarter" idx="4"/>
          </p:nvPr>
        </p:nvSpPr>
        <p:spPr/>
        <p:txBody>
          <a:bodyPr/>
          <a:lstStyle/>
          <a:p>
            <a:fld id="{DF774B5E-3D86-D744-9739-9A55B86C5C92}" type="slidenum">
              <a:rPr lang="en-US" smtClean="0">
                <a:latin typeface="Arial" panose="020B0604020202020204" pitchFamily="34" charset="0"/>
              </a:rPr>
              <a:pPr/>
              <a:t>4</a:t>
            </a:fld>
            <a:endParaRPr lang="en-US" dirty="0">
              <a:latin typeface="Arial" panose="020B0604020202020204" pitchFamily="34" charset="0"/>
            </a:endParaRPr>
          </a:p>
        </p:txBody>
      </p:sp>
      <p:sp>
        <p:nvSpPr>
          <p:cNvPr id="3" name="Title 1">
            <a:extLst>
              <a:ext uri="{FF2B5EF4-FFF2-40B4-BE49-F238E27FC236}">
                <a16:creationId xmlns:a16="http://schemas.microsoft.com/office/drawing/2014/main" id="{EC5A81E2-641A-445F-8C71-7BCB69290A63}"/>
              </a:ext>
            </a:extLst>
          </p:cNvPr>
          <p:cNvSpPr txBox="1">
            <a:spLocks/>
          </p:cNvSpPr>
          <p:nvPr/>
        </p:nvSpPr>
        <p:spPr>
          <a:xfrm>
            <a:off x="837982" y="494038"/>
            <a:ext cx="10596297" cy="499326"/>
          </a:xfrm>
          <a:prstGeom prst="rect">
            <a:avLst/>
          </a:prstGeom>
        </p:spPr>
        <p:txBody>
          <a:bodyPr/>
          <a:lstStyle>
            <a:lvl1pPr algn="ctr" defTabSz="914400" rtl="0" eaLnBrk="1" latinLnBrk="0" hangingPunct="1">
              <a:lnSpc>
                <a:spcPct val="90000"/>
              </a:lnSpc>
              <a:spcBef>
                <a:spcPct val="0"/>
              </a:spcBef>
              <a:buNone/>
              <a:defRPr sz="2500" b="1" kern="1200">
                <a:solidFill>
                  <a:schemeClr val="tx1"/>
                </a:solidFill>
                <a:latin typeface="+mn-lt"/>
                <a:ea typeface="+mj-ea"/>
                <a:cs typeface="+mj-cs"/>
              </a:defRPr>
            </a:lvl1pPr>
          </a:lstStyle>
          <a:p>
            <a:r>
              <a:rPr lang="en-US" sz="2999" b="0" cap="all" dirty="0">
                <a:solidFill>
                  <a:schemeClr val="tx1">
                    <a:lumMod val="75000"/>
                    <a:lumOff val="25000"/>
                  </a:schemeClr>
                </a:solidFill>
                <a:latin typeface="Arial" panose="020B0604020202020204" pitchFamily="34" charset="0"/>
                <a:cs typeface="Arial" panose="020B0604020202020204" pitchFamily="34" charset="0"/>
              </a:rPr>
              <a:t>Why Choose US?</a:t>
            </a:r>
          </a:p>
        </p:txBody>
      </p:sp>
      <p:sp>
        <p:nvSpPr>
          <p:cNvPr id="19" name="Rectangle: Diagonal Corners Rounded 18">
            <a:extLst>
              <a:ext uri="{FF2B5EF4-FFF2-40B4-BE49-F238E27FC236}">
                <a16:creationId xmlns:a16="http://schemas.microsoft.com/office/drawing/2014/main" id="{764A2BDA-BA1F-4BBC-BBA0-5A5DB928F8CB}"/>
              </a:ext>
            </a:extLst>
          </p:cNvPr>
          <p:cNvSpPr/>
          <p:nvPr/>
        </p:nvSpPr>
        <p:spPr>
          <a:xfrm>
            <a:off x="4567107" y="1943488"/>
            <a:ext cx="1408083" cy="4032460"/>
          </a:xfrm>
          <a:prstGeom prst="round2DiagRect">
            <a:avLst/>
          </a:prstGeom>
          <a:solidFill>
            <a:schemeClr val="accent4">
              <a:alpha val="90000"/>
            </a:schemeClr>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399">
              <a:latin typeface="Arial" panose="020B0604020202020204" pitchFamily="34" charset="0"/>
              <a:cs typeface="Arial" panose="020B0604020202020204" pitchFamily="34" charset="0"/>
            </a:endParaRPr>
          </a:p>
        </p:txBody>
      </p:sp>
      <p:grpSp>
        <p:nvGrpSpPr>
          <p:cNvPr id="22" name="Group 21">
            <a:extLst>
              <a:ext uri="{FF2B5EF4-FFF2-40B4-BE49-F238E27FC236}">
                <a16:creationId xmlns:a16="http://schemas.microsoft.com/office/drawing/2014/main" id="{4CF42273-659A-4081-BD79-CCC350132EA2}"/>
              </a:ext>
            </a:extLst>
          </p:cNvPr>
          <p:cNvGrpSpPr/>
          <p:nvPr/>
        </p:nvGrpSpPr>
        <p:grpSpPr>
          <a:xfrm>
            <a:off x="4887652" y="2242653"/>
            <a:ext cx="779754" cy="606361"/>
            <a:chOff x="4888925" y="2487201"/>
            <a:chExt cx="779957" cy="606519"/>
          </a:xfrm>
        </p:grpSpPr>
        <p:sp>
          <p:nvSpPr>
            <p:cNvPr id="33" name="Title 1">
              <a:extLst>
                <a:ext uri="{FF2B5EF4-FFF2-40B4-BE49-F238E27FC236}">
                  <a16:creationId xmlns:a16="http://schemas.microsoft.com/office/drawing/2014/main" id="{669AB5F7-AF91-43E3-9387-8C2AA2C53602}"/>
                </a:ext>
              </a:extLst>
            </p:cNvPr>
            <p:cNvSpPr txBox="1">
              <a:spLocks/>
            </p:cNvSpPr>
            <p:nvPr/>
          </p:nvSpPr>
          <p:spPr>
            <a:xfrm>
              <a:off x="4888925" y="2487201"/>
              <a:ext cx="779957" cy="530160"/>
            </a:xfrm>
            <a:prstGeom prst="rect">
              <a:avLst/>
            </a:prstGeom>
          </p:spPr>
          <p:txBody>
            <a:bodyPr/>
            <a:lstStyle>
              <a:lvl1pPr algn="ctr" defTabSz="914400" rtl="0" eaLnBrk="1" latinLnBrk="0" hangingPunct="1">
                <a:lnSpc>
                  <a:spcPct val="90000"/>
                </a:lnSpc>
                <a:spcBef>
                  <a:spcPct val="0"/>
                </a:spcBef>
                <a:buNone/>
                <a:defRPr sz="2500" b="1" kern="1200">
                  <a:solidFill>
                    <a:schemeClr val="tx1"/>
                  </a:solidFill>
                  <a:latin typeface="+mn-lt"/>
                  <a:ea typeface="+mj-ea"/>
                  <a:cs typeface="+mj-cs"/>
                </a:defRPr>
              </a:lvl1pPr>
            </a:lstStyle>
            <a:p>
              <a:r>
                <a:rPr lang="en-US" sz="3999" dirty="0">
                  <a:solidFill>
                    <a:schemeClr val="bg1"/>
                  </a:solidFill>
                  <a:latin typeface="Arial" panose="020B0604020202020204" pitchFamily="34" charset="0"/>
                  <a:cs typeface="Arial" panose="020B0604020202020204" pitchFamily="34" charset="0"/>
                </a:rPr>
                <a:t>01</a:t>
              </a:r>
            </a:p>
          </p:txBody>
        </p:sp>
        <p:cxnSp>
          <p:nvCxnSpPr>
            <p:cNvPr id="21" name="Straight Connector 20">
              <a:extLst>
                <a:ext uri="{FF2B5EF4-FFF2-40B4-BE49-F238E27FC236}">
                  <a16:creationId xmlns:a16="http://schemas.microsoft.com/office/drawing/2014/main" id="{EA5B5FAF-6259-4DDB-9518-9FA0DD8CE9AA}"/>
                </a:ext>
              </a:extLst>
            </p:cNvPr>
            <p:cNvCxnSpPr>
              <a:cxnSpLocks/>
            </p:cNvCxnSpPr>
            <p:nvPr/>
          </p:nvCxnSpPr>
          <p:spPr>
            <a:xfrm>
              <a:off x="5016013" y="3093720"/>
              <a:ext cx="525780" cy="0"/>
            </a:xfrm>
            <a:prstGeom prst="line">
              <a:avLst/>
            </a:prstGeom>
            <a:ln w="38100" cap="rnd">
              <a:solidFill>
                <a:schemeClr val="bg1"/>
              </a:solidFill>
            </a:ln>
          </p:spPr>
          <p:style>
            <a:lnRef idx="1">
              <a:schemeClr val="accent1"/>
            </a:lnRef>
            <a:fillRef idx="0">
              <a:schemeClr val="accent1"/>
            </a:fillRef>
            <a:effectRef idx="0">
              <a:schemeClr val="accent1"/>
            </a:effectRef>
            <a:fontRef idx="minor">
              <a:schemeClr val="tx1"/>
            </a:fontRef>
          </p:style>
        </p:cxnSp>
      </p:grpSp>
      <p:sp>
        <p:nvSpPr>
          <p:cNvPr id="42" name="Title 1">
            <a:extLst>
              <a:ext uri="{FF2B5EF4-FFF2-40B4-BE49-F238E27FC236}">
                <a16:creationId xmlns:a16="http://schemas.microsoft.com/office/drawing/2014/main" id="{97E81536-D7B8-43FE-B147-84FC73E830FA}"/>
              </a:ext>
            </a:extLst>
          </p:cNvPr>
          <p:cNvSpPr txBox="1">
            <a:spLocks/>
          </p:cNvSpPr>
          <p:nvPr/>
        </p:nvSpPr>
        <p:spPr>
          <a:xfrm>
            <a:off x="6257398" y="1998069"/>
            <a:ext cx="5176880" cy="352438"/>
          </a:xfrm>
          <a:prstGeom prst="rect">
            <a:avLst/>
          </a:prstGeom>
        </p:spPr>
        <p:txBody>
          <a:bodyPr/>
          <a:lstStyle>
            <a:lvl1pPr algn="ctr" defTabSz="914400" rtl="0" eaLnBrk="1" latinLnBrk="0" hangingPunct="1">
              <a:lnSpc>
                <a:spcPct val="90000"/>
              </a:lnSpc>
              <a:spcBef>
                <a:spcPct val="0"/>
              </a:spcBef>
              <a:buNone/>
              <a:defRPr sz="2500" b="1" kern="1200">
                <a:solidFill>
                  <a:schemeClr val="tx1"/>
                </a:solidFill>
                <a:latin typeface="+mn-lt"/>
                <a:ea typeface="+mj-ea"/>
                <a:cs typeface="+mj-cs"/>
              </a:defRPr>
            </a:lvl1pPr>
          </a:lstStyle>
          <a:p>
            <a:pPr algn="l">
              <a:lnSpc>
                <a:spcPct val="100000"/>
              </a:lnSpc>
            </a:pPr>
            <a:r>
              <a:rPr lang="en-US" sz="1999" dirty="0">
                <a:solidFill>
                  <a:schemeClr val="accent4"/>
                </a:solidFill>
                <a:latin typeface="Arial" panose="020B0604020202020204" pitchFamily="34" charset="0"/>
                <a:cs typeface="Arial" panose="020B0604020202020204" pitchFamily="34" charset="0"/>
              </a:rPr>
              <a:t>Target Customers</a:t>
            </a:r>
          </a:p>
        </p:txBody>
      </p:sp>
      <p:sp>
        <p:nvSpPr>
          <p:cNvPr id="43" name="Shape 1155">
            <a:extLst>
              <a:ext uri="{FF2B5EF4-FFF2-40B4-BE49-F238E27FC236}">
                <a16:creationId xmlns:a16="http://schemas.microsoft.com/office/drawing/2014/main" id="{B1D80B78-454F-43B5-9907-49590C4FE86E}"/>
              </a:ext>
            </a:extLst>
          </p:cNvPr>
          <p:cNvSpPr/>
          <p:nvPr/>
        </p:nvSpPr>
        <p:spPr>
          <a:xfrm>
            <a:off x="6305630" y="2326421"/>
            <a:ext cx="5128648" cy="756229"/>
          </a:xfrm>
          <a:prstGeom prst="rect">
            <a:avLst/>
          </a:prstGeom>
          <a:ln w="12700">
            <a:miter lim="400000"/>
          </a:ln>
          <a:extLst>
            <a:ext uri="{C572A759-6A51-4108-AA02-DFA0A04FC94B}">
              <ma14:wrappingTextBoxFlag xmlns:ma14="http://schemas.microsoft.com/office/mac/drawingml/2011/main" xmlns="" val="1"/>
            </a:ext>
          </a:extLst>
        </p:spPr>
        <p:txBody>
          <a:bodyPr wrap="square" lIns="25393" tIns="25393" rIns="25393" bIns="25393" anchor="ctr">
            <a:spAutoFit/>
          </a:bodyPr>
          <a:lstStyle>
            <a:lvl1pPr>
              <a:lnSpc>
                <a:spcPct val="120000"/>
              </a:lnSpc>
              <a:defRPr sz="3000" b="0">
                <a:solidFill>
                  <a:srgbClr val="CDCFD2"/>
                </a:solidFill>
              </a:defRPr>
            </a:lvl1pPr>
          </a:lstStyle>
          <a:p>
            <a:pPr>
              <a:lnSpc>
                <a:spcPts val="1899"/>
              </a:lnSpc>
            </a:pPr>
            <a:r>
              <a:rPr lang="en-US" sz="1200" dirty="0">
                <a:solidFill>
                  <a:schemeClr val="bg1">
                    <a:lumMod val="50000"/>
                  </a:schemeClr>
                </a:solidFill>
                <a:latin typeface="Arial" panose="020B0604020202020204" pitchFamily="34" charset="0"/>
                <a:cs typeface="Arial" panose="020B0604020202020204" pitchFamily="34" charset="0"/>
              </a:rPr>
              <a:t>This is the sample dummy text insert your desired text here because</a:t>
            </a:r>
          </a:p>
          <a:p>
            <a:pPr>
              <a:lnSpc>
                <a:spcPts val="1899"/>
              </a:lnSpc>
            </a:pPr>
            <a:r>
              <a:rPr lang="en-US" sz="1200" dirty="0">
                <a:solidFill>
                  <a:schemeClr val="bg1">
                    <a:lumMod val="50000"/>
                  </a:schemeClr>
                </a:solidFill>
                <a:latin typeface="Arial" panose="020B0604020202020204" pitchFamily="34" charset="0"/>
                <a:cs typeface="Arial" panose="020B0604020202020204" pitchFamily="34" charset="0"/>
              </a:rPr>
              <a:t>This is the dummy text. This is the sample dummy text This is the sample dummy text insert your desired text</a:t>
            </a:r>
          </a:p>
        </p:txBody>
      </p:sp>
      <p:grpSp>
        <p:nvGrpSpPr>
          <p:cNvPr id="23" name="Group 22">
            <a:extLst>
              <a:ext uri="{FF2B5EF4-FFF2-40B4-BE49-F238E27FC236}">
                <a16:creationId xmlns:a16="http://schemas.microsoft.com/office/drawing/2014/main" id="{E05F5937-CBC2-4BED-A8BC-6D67F652D4C1}"/>
              </a:ext>
            </a:extLst>
          </p:cNvPr>
          <p:cNvGrpSpPr/>
          <p:nvPr/>
        </p:nvGrpSpPr>
        <p:grpSpPr>
          <a:xfrm>
            <a:off x="4887652" y="3656815"/>
            <a:ext cx="779754" cy="618006"/>
            <a:chOff x="4888925" y="3669354"/>
            <a:chExt cx="779957" cy="618167"/>
          </a:xfrm>
        </p:grpSpPr>
        <p:sp>
          <p:nvSpPr>
            <p:cNvPr id="34" name="Title 1">
              <a:extLst>
                <a:ext uri="{FF2B5EF4-FFF2-40B4-BE49-F238E27FC236}">
                  <a16:creationId xmlns:a16="http://schemas.microsoft.com/office/drawing/2014/main" id="{790E4842-D76D-4C0B-81E6-653D984B9EBC}"/>
                </a:ext>
              </a:extLst>
            </p:cNvPr>
            <p:cNvSpPr txBox="1">
              <a:spLocks/>
            </p:cNvSpPr>
            <p:nvPr/>
          </p:nvSpPr>
          <p:spPr>
            <a:xfrm>
              <a:off x="4888925" y="3669354"/>
              <a:ext cx="779957" cy="530160"/>
            </a:xfrm>
            <a:prstGeom prst="rect">
              <a:avLst/>
            </a:prstGeom>
          </p:spPr>
          <p:txBody>
            <a:bodyPr/>
            <a:lstStyle>
              <a:lvl1pPr algn="ctr" defTabSz="914400" rtl="0" eaLnBrk="1" latinLnBrk="0" hangingPunct="1">
                <a:lnSpc>
                  <a:spcPct val="90000"/>
                </a:lnSpc>
                <a:spcBef>
                  <a:spcPct val="0"/>
                </a:spcBef>
                <a:buNone/>
                <a:defRPr sz="2500" b="1" kern="1200">
                  <a:solidFill>
                    <a:schemeClr val="tx1"/>
                  </a:solidFill>
                  <a:latin typeface="+mn-lt"/>
                  <a:ea typeface="+mj-ea"/>
                  <a:cs typeface="+mj-cs"/>
                </a:defRPr>
              </a:lvl1pPr>
            </a:lstStyle>
            <a:p>
              <a:r>
                <a:rPr lang="en-US" sz="3999" dirty="0">
                  <a:solidFill>
                    <a:schemeClr val="bg1"/>
                  </a:solidFill>
                  <a:latin typeface="Arial" panose="020B0604020202020204" pitchFamily="34" charset="0"/>
                  <a:cs typeface="Arial" panose="020B0604020202020204" pitchFamily="34" charset="0"/>
                </a:rPr>
                <a:t>02</a:t>
              </a:r>
            </a:p>
          </p:txBody>
        </p:sp>
        <p:cxnSp>
          <p:nvCxnSpPr>
            <p:cNvPr id="39" name="Straight Connector 38">
              <a:extLst>
                <a:ext uri="{FF2B5EF4-FFF2-40B4-BE49-F238E27FC236}">
                  <a16:creationId xmlns:a16="http://schemas.microsoft.com/office/drawing/2014/main" id="{553175FF-26FA-4BBB-822C-1948C37EF326}"/>
                </a:ext>
              </a:extLst>
            </p:cNvPr>
            <p:cNvCxnSpPr>
              <a:cxnSpLocks/>
            </p:cNvCxnSpPr>
            <p:nvPr/>
          </p:nvCxnSpPr>
          <p:spPr>
            <a:xfrm>
              <a:off x="5016013" y="4287521"/>
              <a:ext cx="525780" cy="0"/>
            </a:xfrm>
            <a:prstGeom prst="line">
              <a:avLst/>
            </a:prstGeom>
            <a:ln w="38100" cap="rnd">
              <a:solidFill>
                <a:schemeClr val="bg1"/>
              </a:solidFill>
            </a:ln>
          </p:spPr>
          <p:style>
            <a:lnRef idx="1">
              <a:schemeClr val="accent1"/>
            </a:lnRef>
            <a:fillRef idx="0">
              <a:schemeClr val="accent1"/>
            </a:fillRef>
            <a:effectRef idx="0">
              <a:schemeClr val="accent1"/>
            </a:effectRef>
            <a:fontRef idx="minor">
              <a:schemeClr val="tx1"/>
            </a:fontRef>
          </p:style>
        </p:cxnSp>
      </p:grpSp>
      <p:sp>
        <p:nvSpPr>
          <p:cNvPr id="47" name="Title 1">
            <a:extLst>
              <a:ext uri="{FF2B5EF4-FFF2-40B4-BE49-F238E27FC236}">
                <a16:creationId xmlns:a16="http://schemas.microsoft.com/office/drawing/2014/main" id="{E3C28733-C55E-4A03-8F89-560D17EA7485}"/>
              </a:ext>
            </a:extLst>
          </p:cNvPr>
          <p:cNvSpPr txBox="1">
            <a:spLocks/>
          </p:cNvSpPr>
          <p:nvPr/>
        </p:nvSpPr>
        <p:spPr>
          <a:xfrm>
            <a:off x="6257398" y="3418054"/>
            <a:ext cx="5176881" cy="352438"/>
          </a:xfrm>
          <a:prstGeom prst="rect">
            <a:avLst/>
          </a:prstGeom>
        </p:spPr>
        <p:txBody>
          <a:bodyPr/>
          <a:lstStyle>
            <a:lvl1pPr algn="ctr" defTabSz="914400" rtl="0" eaLnBrk="1" latinLnBrk="0" hangingPunct="1">
              <a:lnSpc>
                <a:spcPct val="90000"/>
              </a:lnSpc>
              <a:spcBef>
                <a:spcPct val="0"/>
              </a:spcBef>
              <a:buNone/>
              <a:defRPr sz="2500" b="1" kern="1200">
                <a:solidFill>
                  <a:schemeClr val="tx1"/>
                </a:solidFill>
                <a:latin typeface="+mn-lt"/>
                <a:ea typeface="+mj-ea"/>
                <a:cs typeface="+mj-cs"/>
              </a:defRPr>
            </a:lvl1pPr>
          </a:lstStyle>
          <a:p>
            <a:pPr algn="l">
              <a:lnSpc>
                <a:spcPct val="100000"/>
              </a:lnSpc>
            </a:pPr>
            <a:r>
              <a:rPr lang="en-US" sz="1999" dirty="0">
                <a:solidFill>
                  <a:schemeClr val="accent3"/>
                </a:solidFill>
                <a:latin typeface="Arial" panose="020B0604020202020204" pitchFamily="34" charset="0"/>
                <a:cs typeface="Arial" panose="020B0604020202020204" pitchFamily="34" charset="0"/>
              </a:rPr>
              <a:t>Value Proposition</a:t>
            </a:r>
          </a:p>
        </p:txBody>
      </p:sp>
      <p:sp>
        <p:nvSpPr>
          <p:cNvPr id="51" name="Shape 1155">
            <a:extLst>
              <a:ext uri="{FF2B5EF4-FFF2-40B4-BE49-F238E27FC236}">
                <a16:creationId xmlns:a16="http://schemas.microsoft.com/office/drawing/2014/main" id="{0F560CCD-A333-4EE6-AACE-0EA69BCECA44}"/>
              </a:ext>
            </a:extLst>
          </p:cNvPr>
          <p:cNvSpPr/>
          <p:nvPr/>
        </p:nvSpPr>
        <p:spPr>
          <a:xfrm>
            <a:off x="6305630" y="3746406"/>
            <a:ext cx="5194263" cy="756229"/>
          </a:xfrm>
          <a:prstGeom prst="rect">
            <a:avLst/>
          </a:prstGeom>
          <a:ln w="12700">
            <a:miter lim="400000"/>
          </a:ln>
          <a:extLst>
            <a:ext uri="{C572A759-6A51-4108-AA02-DFA0A04FC94B}">
              <ma14:wrappingTextBoxFlag xmlns:ma14="http://schemas.microsoft.com/office/mac/drawingml/2011/main" xmlns="" val="1"/>
            </a:ext>
          </a:extLst>
        </p:spPr>
        <p:txBody>
          <a:bodyPr wrap="square" lIns="25393" tIns="25393" rIns="25393" bIns="25393" anchor="ctr">
            <a:spAutoFit/>
          </a:bodyPr>
          <a:lstStyle>
            <a:lvl1pPr>
              <a:lnSpc>
                <a:spcPct val="120000"/>
              </a:lnSpc>
              <a:defRPr sz="3000" b="0">
                <a:solidFill>
                  <a:srgbClr val="CDCFD2"/>
                </a:solidFill>
              </a:defRPr>
            </a:lvl1pPr>
          </a:lstStyle>
          <a:p>
            <a:pPr>
              <a:lnSpc>
                <a:spcPts val="1899"/>
              </a:lnSpc>
            </a:pPr>
            <a:r>
              <a:rPr lang="en-US" sz="1200" dirty="0">
                <a:solidFill>
                  <a:schemeClr val="bg1">
                    <a:lumMod val="50000"/>
                  </a:schemeClr>
                </a:solidFill>
                <a:latin typeface="Arial" panose="020B0604020202020204" pitchFamily="34" charset="0"/>
                <a:cs typeface="Arial" panose="020B0604020202020204" pitchFamily="34" charset="0"/>
              </a:rPr>
              <a:t>This is the sample dummy text insert your desired text here because</a:t>
            </a:r>
          </a:p>
          <a:p>
            <a:pPr>
              <a:lnSpc>
                <a:spcPts val="1899"/>
              </a:lnSpc>
            </a:pPr>
            <a:r>
              <a:rPr lang="en-US" sz="1200" dirty="0">
                <a:solidFill>
                  <a:schemeClr val="bg1">
                    <a:lumMod val="50000"/>
                  </a:schemeClr>
                </a:solidFill>
                <a:latin typeface="Arial" panose="020B0604020202020204" pitchFamily="34" charset="0"/>
                <a:cs typeface="Arial" panose="020B0604020202020204" pitchFamily="34" charset="0"/>
              </a:rPr>
              <a:t>This is the dummy text. This is the sample dummy text This is the sample dummy text insert your desired text</a:t>
            </a:r>
          </a:p>
        </p:txBody>
      </p:sp>
      <p:grpSp>
        <p:nvGrpSpPr>
          <p:cNvPr id="24" name="Group 23">
            <a:extLst>
              <a:ext uri="{FF2B5EF4-FFF2-40B4-BE49-F238E27FC236}">
                <a16:creationId xmlns:a16="http://schemas.microsoft.com/office/drawing/2014/main" id="{CD75E84A-7B71-456D-8123-953E12279555}"/>
              </a:ext>
            </a:extLst>
          </p:cNvPr>
          <p:cNvGrpSpPr/>
          <p:nvPr/>
        </p:nvGrpSpPr>
        <p:grpSpPr>
          <a:xfrm>
            <a:off x="4887652" y="5048480"/>
            <a:ext cx="779754" cy="628936"/>
            <a:chOff x="4888925" y="4972871"/>
            <a:chExt cx="779957" cy="629100"/>
          </a:xfrm>
        </p:grpSpPr>
        <p:sp>
          <p:nvSpPr>
            <p:cNvPr id="35" name="Title 1">
              <a:extLst>
                <a:ext uri="{FF2B5EF4-FFF2-40B4-BE49-F238E27FC236}">
                  <a16:creationId xmlns:a16="http://schemas.microsoft.com/office/drawing/2014/main" id="{02B9ED34-1858-42D1-A92B-AED948AB4C7A}"/>
                </a:ext>
              </a:extLst>
            </p:cNvPr>
            <p:cNvSpPr txBox="1">
              <a:spLocks/>
            </p:cNvSpPr>
            <p:nvPr/>
          </p:nvSpPr>
          <p:spPr>
            <a:xfrm>
              <a:off x="4888925" y="4972871"/>
              <a:ext cx="779957" cy="530160"/>
            </a:xfrm>
            <a:prstGeom prst="rect">
              <a:avLst/>
            </a:prstGeom>
          </p:spPr>
          <p:txBody>
            <a:bodyPr/>
            <a:lstStyle>
              <a:lvl1pPr algn="ctr" defTabSz="914400" rtl="0" eaLnBrk="1" latinLnBrk="0" hangingPunct="1">
                <a:lnSpc>
                  <a:spcPct val="90000"/>
                </a:lnSpc>
                <a:spcBef>
                  <a:spcPct val="0"/>
                </a:spcBef>
                <a:buNone/>
                <a:defRPr sz="2500" b="1" kern="1200">
                  <a:solidFill>
                    <a:schemeClr val="tx1"/>
                  </a:solidFill>
                  <a:latin typeface="+mn-lt"/>
                  <a:ea typeface="+mj-ea"/>
                  <a:cs typeface="+mj-cs"/>
                </a:defRPr>
              </a:lvl1pPr>
            </a:lstStyle>
            <a:p>
              <a:r>
                <a:rPr lang="en-US" sz="3999" dirty="0">
                  <a:solidFill>
                    <a:schemeClr val="bg1"/>
                  </a:solidFill>
                  <a:latin typeface="Arial" panose="020B0604020202020204" pitchFamily="34" charset="0"/>
                  <a:cs typeface="Arial" panose="020B0604020202020204" pitchFamily="34" charset="0"/>
                </a:rPr>
                <a:t>03</a:t>
              </a:r>
            </a:p>
          </p:txBody>
        </p:sp>
        <p:cxnSp>
          <p:nvCxnSpPr>
            <p:cNvPr id="40" name="Straight Connector 39">
              <a:extLst>
                <a:ext uri="{FF2B5EF4-FFF2-40B4-BE49-F238E27FC236}">
                  <a16:creationId xmlns:a16="http://schemas.microsoft.com/office/drawing/2014/main" id="{70F759FD-CAEF-4E13-9D31-4F96C45CA8D4}"/>
                </a:ext>
              </a:extLst>
            </p:cNvPr>
            <p:cNvCxnSpPr>
              <a:cxnSpLocks/>
            </p:cNvCxnSpPr>
            <p:nvPr/>
          </p:nvCxnSpPr>
          <p:spPr>
            <a:xfrm>
              <a:off x="5016013" y="5601971"/>
              <a:ext cx="525780" cy="0"/>
            </a:xfrm>
            <a:prstGeom prst="line">
              <a:avLst/>
            </a:prstGeom>
            <a:ln w="38100" cap="rnd">
              <a:solidFill>
                <a:schemeClr val="bg1"/>
              </a:solidFill>
            </a:ln>
          </p:spPr>
          <p:style>
            <a:lnRef idx="1">
              <a:schemeClr val="accent1"/>
            </a:lnRef>
            <a:fillRef idx="0">
              <a:schemeClr val="accent1"/>
            </a:fillRef>
            <a:effectRef idx="0">
              <a:schemeClr val="accent1"/>
            </a:effectRef>
            <a:fontRef idx="minor">
              <a:schemeClr val="tx1"/>
            </a:fontRef>
          </p:style>
        </p:cxnSp>
      </p:grpSp>
      <p:sp>
        <p:nvSpPr>
          <p:cNvPr id="53" name="Title 1">
            <a:extLst>
              <a:ext uri="{FF2B5EF4-FFF2-40B4-BE49-F238E27FC236}">
                <a16:creationId xmlns:a16="http://schemas.microsoft.com/office/drawing/2014/main" id="{AECAC944-CC6B-4277-92DD-3D7366A27EB4}"/>
              </a:ext>
            </a:extLst>
          </p:cNvPr>
          <p:cNvSpPr txBox="1">
            <a:spLocks/>
          </p:cNvSpPr>
          <p:nvPr/>
        </p:nvSpPr>
        <p:spPr>
          <a:xfrm>
            <a:off x="6257397" y="4815185"/>
            <a:ext cx="5242496" cy="352438"/>
          </a:xfrm>
          <a:prstGeom prst="rect">
            <a:avLst/>
          </a:prstGeom>
        </p:spPr>
        <p:txBody>
          <a:bodyPr/>
          <a:lstStyle>
            <a:lvl1pPr algn="ctr" defTabSz="914400" rtl="0" eaLnBrk="1" latinLnBrk="0" hangingPunct="1">
              <a:lnSpc>
                <a:spcPct val="90000"/>
              </a:lnSpc>
              <a:spcBef>
                <a:spcPct val="0"/>
              </a:spcBef>
              <a:buNone/>
              <a:defRPr sz="2500" b="1" kern="1200">
                <a:solidFill>
                  <a:schemeClr val="tx1"/>
                </a:solidFill>
                <a:latin typeface="+mn-lt"/>
                <a:ea typeface="+mj-ea"/>
                <a:cs typeface="+mj-cs"/>
              </a:defRPr>
            </a:lvl1pPr>
          </a:lstStyle>
          <a:p>
            <a:pPr algn="l">
              <a:lnSpc>
                <a:spcPct val="100000"/>
              </a:lnSpc>
            </a:pPr>
            <a:r>
              <a:rPr lang="en-US" sz="1999" dirty="0">
                <a:solidFill>
                  <a:schemeClr val="accent2"/>
                </a:solidFill>
                <a:latin typeface="Arial" panose="020B0604020202020204" pitchFamily="34" charset="0"/>
                <a:cs typeface="Arial" panose="020B0604020202020204" pitchFamily="34" charset="0"/>
              </a:rPr>
              <a:t>Competitive Advantage</a:t>
            </a:r>
          </a:p>
        </p:txBody>
      </p:sp>
      <p:sp>
        <p:nvSpPr>
          <p:cNvPr id="54" name="Shape 1155">
            <a:extLst>
              <a:ext uri="{FF2B5EF4-FFF2-40B4-BE49-F238E27FC236}">
                <a16:creationId xmlns:a16="http://schemas.microsoft.com/office/drawing/2014/main" id="{692304A3-A185-4D0B-9CFC-B7C857E945EE}"/>
              </a:ext>
            </a:extLst>
          </p:cNvPr>
          <p:cNvSpPr/>
          <p:nvPr/>
        </p:nvSpPr>
        <p:spPr>
          <a:xfrm>
            <a:off x="6305630" y="5143537"/>
            <a:ext cx="5194263" cy="756229"/>
          </a:xfrm>
          <a:prstGeom prst="rect">
            <a:avLst/>
          </a:prstGeom>
          <a:ln w="12700">
            <a:miter lim="400000"/>
          </a:ln>
          <a:extLst>
            <a:ext uri="{C572A759-6A51-4108-AA02-DFA0A04FC94B}">
              <ma14:wrappingTextBoxFlag xmlns:ma14="http://schemas.microsoft.com/office/mac/drawingml/2011/main" xmlns="" val="1"/>
            </a:ext>
          </a:extLst>
        </p:spPr>
        <p:txBody>
          <a:bodyPr wrap="square" lIns="25393" tIns="25393" rIns="25393" bIns="25393" anchor="ctr">
            <a:spAutoFit/>
          </a:bodyPr>
          <a:lstStyle>
            <a:lvl1pPr>
              <a:lnSpc>
                <a:spcPct val="120000"/>
              </a:lnSpc>
              <a:defRPr sz="3000" b="0">
                <a:solidFill>
                  <a:srgbClr val="CDCFD2"/>
                </a:solidFill>
              </a:defRPr>
            </a:lvl1pPr>
          </a:lstStyle>
          <a:p>
            <a:pPr>
              <a:lnSpc>
                <a:spcPts val="1899"/>
              </a:lnSpc>
            </a:pPr>
            <a:r>
              <a:rPr lang="en-US" sz="1200" dirty="0">
                <a:solidFill>
                  <a:schemeClr val="bg1">
                    <a:lumMod val="50000"/>
                  </a:schemeClr>
                </a:solidFill>
                <a:latin typeface="Arial" panose="020B0604020202020204" pitchFamily="34" charset="0"/>
                <a:cs typeface="Arial" panose="020B0604020202020204" pitchFamily="34" charset="0"/>
              </a:rPr>
              <a:t>This is the sample dummy text insert your desired text here because</a:t>
            </a:r>
          </a:p>
          <a:p>
            <a:pPr>
              <a:lnSpc>
                <a:spcPts val="1899"/>
              </a:lnSpc>
            </a:pPr>
            <a:r>
              <a:rPr lang="en-US" sz="1200" dirty="0">
                <a:solidFill>
                  <a:schemeClr val="bg1">
                    <a:lumMod val="50000"/>
                  </a:schemeClr>
                </a:solidFill>
                <a:latin typeface="Arial" panose="020B0604020202020204" pitchFamily="34" charset="0"/>
                <a:cs typeface="Arial" panose="020B0604020202020204" pitchFamily="34" charset="0"/>
              </a:rPr>
              <a:t>This is the dummy text. This is the sample dummy text This is the sample dummy text insert your desired text</a:t>
            </a:r>
          </a:p>
        </p:txBody>
      </p:sp>
      <p:cxnSp>
        <p:nvCxnSpPr>
          <p:cNvPr id="29" name="Straight Connector 28">
            <a:extLst>
              <a:ext uri="{FF2B5EF4-FFF2-40B4-BE49-F238E27FC236}">
                <a16:creationId xmlns:a16="http://schemas.microsoft.com/office/drawing/2014/main" id="{5FF50404-D4CB-4BF9-B995-B502E961B58D}"/>
              </a:ext>
            </a:extLst>
          </p:cNvPr>
          <p:cNvCxnSpPr>
            <a:cxnSpLocks/>
          </p:cNvCxnSpPr>
          <p:nvPr/>
        </p:nvCxnSpPr>
        <p:spPr>
          <a:xfrm>
            <a:off x="6367935" y="3255825"/>
            <a:ext cx="4990526" cy="0"/>
          </a:xfrm>
          <a:prstGeom prst="line">
            <a:avLst/>
          </a:prstGeom>
          <a:ln w="25400" cap="rnd">
            <a:solidFill>
              <a:schemeClr val="bg1">
                <a:lumMod val="5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62" name="Straight Connector 61">
            <a:extLst>
              <a:ext uri="{FF2B5EF4-FFF2-40B4-BE49-F238E27FC236}">
                <a16:creationId xmlns:a16="http://schemas.microsoft.com/office/drawing/2014/main" id="{F8A32F92-7556-4695-87EB-97780D1B9602}"/>
              </a:ext>
            </a:extLst>
          </p:cNvPr>
          <p:cNvCxnSpPr>
            <a:cxnSpLocks/>
          </p:cNvCxnSpPr>
          <p:nvPr/>
        </p:nvCxnSpPr>
        <p:spPr>
          <a:xfrm>
            <a:off x="6367935" y="4664383"/>
            <a:ext cx="4990526" cy="0"/>
          </a:xfrm>
          <a:prstGeom prst="line">
            <a:avLst/>
          </a:prstGeom>
          <a:ln w="25400" cap="rnd">
            <a:solidFill>
              <a:schemeClr val="bg1">
                <a:lumMod val="50000"/>
              </a:schemeClr>
            </a:solidFill>
            <a:prstDash val="sysDot"/>
          </a:ln>
        </p:spPr>
        <p:style>
          <a:lnRef idx="1">
            <a:schemeClr val="accent1"/>
          </a:lnRef>
          <a:fillRef idx="0">
            <a:schemeClr val="accent1"/>
          </a:fillRef>
          <a:effectRef idx="0">
            <a:schemeClr val="accent1"/>
          </a:effectRef>
          <a:fontRef idx="minor">
            <a:schemeClr val="tx1"/>
          </a:fontRef>
        </p:style>
      </p:cxnSp>
      <p:sp>
        <p:nvSpPr>
          <p:cNvPr id="36" name="Subtitle 6">
            <a:extLst>
              <a:ext uri="{FF2B5EF4-FFF2-40B4-BE49-F238E27FC236}">
                <a16:creationId xmlns:a16="http://schemas.microsoft.com/office/drawing/2014/main" id="{F3F56DC5-D2A5-45D2-858D-27DDAEC6D167}"/>
              </a:ext>
            </a:extLst>
          </p:cNvPr>
          <p:cNvSpPr txBox="1">
            <a:spLocks/>
          </p:cNvSpPr>
          <p:nvPr/>
        </p:nvSpPr>
        <p:spPr>
          <a:xfrm>
            <a:off x="859036" y="866637"/>
            <a:ext cx="10515341" cy="266560"/>
          </a:xfrm>
          <a:prstGeom prst="rect">
            <a:avLst/>
          </a:prstGeom>
        </p:spPr>
        <p:txBody>
          <a:bodyPr vert="horz" lIns="91416" tIns="45708" rIns="91416" bIns="45708" numCol="1" spcCol="365760" rtlCol="0" anchor="t">
            <a:noAutofit/>
          </a:bodyPr>
          <a:lstStyle>
            <a:lvl1pPr marL="0" indent="0" algn="ctr" defTabSz="914400" rtl="0" eaLnBrk="1" latinLnBrk="0" hangingPunct="1">
              <a:lnSpc>
                <a:spcPct val="90000"/>
              </a:lnSpc>
              <a:spcBef>
                <a:spcPts val="1000"/>
              </a:spcBef>
              <a:buFont typeface="Arial"/>
              <a:buNone/>
              <a:defRPr sz="1200" b="0" i="0" kern="1200">
                <a:solidFill>
                  <a:schemeClr val="accent1"/>
                </a:solidFill>
                <a:latin typeface="Montserrat Light" charset="0"/>
                <a:ea typeface="Montserrat Light" charset="0"/>
                <a:cs typeface="Montserrat Light" charset="0"/>
              </a:defRPr>
            </a:lvl1pPr>
            <a:lvl2pPr marL="457200" indent="0" algn="ctr" defTabSz="914400" rtl="0" eaLnBrk="1" latinLnBrk="0" hangingPunct="1">
              <a:lnSpc>
                <a:spcPct val="90000"/>
              </a:lnSpc>
              <a:spcBef>
                <a:spcPts val="500"/>
              </a:spcBef>
              <a:buFont typeface="Arial"/>
              <a:buNone/>
              <a:defRPr sz="2000" b="0" i="0" kern="1200">
                <a:solidFill>
                  <a:schemeClr val="tx1"/>
                </a:solidFill>
                <a:latin typeface="Montserrat Light" charset="0"/>
                <a:ea typeface="Montserrat Light" charset="0"/>
                <a:cs typeface="Montserrat Light" charset="0"/>
              </a:defRPr>
            </a:lvl2pPr>
            <a:lvl3pPr marL="914400" indent="0" algn="ctr" defTabSz="914400" rtl="0" eaLnBrk="1" latinLnBrk="0" hangingPunct="1">
              <a:lnSpc>
                <a:spcPct val="90000"/>
              </a:lnSpc>
              <a:spcBef>
                <a:spcPts val="500"/>
              </a:spcBef>
              <a:buFont typeface="Arial"/>
              <a:buNone/>
              <a:defRPr sz="1800" b="0" i="0" kern="1200">
                <a:solidFill>
                  <a:schemeClr val="tx1"/>
                </a:solidFill>
                <a:latin typeface="Montserrat Light" charset="0"/>
                <a:ea typeface="Montserrat Light" charset="0"/>
                <a:cs typeface="Montserrat Light" charset="0"/>
              </a:defRPr>
            </a:lvl3pPr>
            <a:lvl4pPr marL="1371600" indent="0" algn="ctr" defTabSz="914400" rtl="0" eaLnBrk="1" latinLnBrk="0" hangingPunct="1">
              <a:lnSpc>
                <a:spcPct val="90000"/>
              </a:lnSpc>
              <a:spcBef>
                <a:spcPts val="500"/>
              </a:spcBef>
              <a:buFont typeface="Arial"/>
              <a:buNone/>
              <a:defRPr sz="1600" b="0" i="0" kern="1200">
                <a:solidFill>
                  <a:schemeClr val="tx1"/>
                </a:solidFill>
                <a:latin typeface="Montserrat Light" charset="0"/>
                <a:ea typeface="Montserrat Light" charset="0"/>
                <a:cs typeface="Montserrat Light" charset="0"/>
              </a:defRPr>
            </a:lvl4pPr>
            <a:lvl5pPr marL="1828800" indent="0" algn="ctr" defTabSz="914400" rtl="0" eaLnBrk="1" latinLnBrk="0" hangingPunct="1">
              <a:lnSpc>
                <a:spcPct val="90000"/>
              </a:lnSpc>
              <a:spcBef>
                <a:spcPts val="500"/>
              </a:spcBef>
              <a:buFont typeface="Arial"/>
              <a:buNone/>
              <a:defRPr sz="1600" b="0" i="0" kern="1200">
                <a:solidFill>
                  <a:schemeClr val="tx1"/>
                </a:solidFill>
                <a:latin typeface="Montserrat Light" charset="0"/>
                <a:ea typeface="Montserrat Light" charset="0"/>
                <a:cs typeface="Montserrat Light" charset="0"/>
              </a:defRPr>
            </a:lvl5pPr>
            <a:lvl6pPr marL="22860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9pPr>
          </a:lstStyle>
          <a:p>
            <a:pPr>
              <a:lnSpc>
                <a:spcPct val="100000"/>
              </a:lnSpc>
              <a:spcBef>
                <a:spcPts val="0"/>
              </a:spcBef>
            </a:pPr>
            <a:r>
              <a:rPr lang="en-US" sz="1500" dirty="0">
                <a:solidFill>
                  <a:schemeClr val="bg1">
                    <a:lumMod val="50000"/>
                  </a:schemeClr>
                </a:solidFill>
                <a:latin typeface="Arial" panose="020B0604020202020204" pitchFamily="34" charset="0"/>
                <a:cs typeface="Arial" panose="020B0604020202020204" pitchFamily="34" charset="0"/>
              </a:rPr>
              <a:t>This is the sample dummy text insert your desired text here because this is the dummy text. Relace the photo too.</a:t>
            </a:r>
          </a:p>
        </p:txBody>
      </p:sp>
      <p:grpSp>
        <p:nvGrpSpPr>
          <p:cNvPr id="37" name="Group 36">
            <a:extLst>
              <a:ext uri="{FF2B5EF4-FFF2-40B4-BE49-F238E27FC236}">
                <a16:creationId xmlns:a16="http://schemas.microsoft.com/office/drawing/2014/main" id="{FF905535-3605-4666-BEDD-54E5F4463690}"/>
              </a:ext>
            </a:extLst>
          </p:cNvPr>
          <p:cNvGrpSpPr/>
          <p:nvPr/>
        </p:nvGrpSpPr>
        <p:grpSpPr>
          <a:xfrm>
            <a:off x="5779141" y="1257111"/>
            <a:ext cx="630543" cy="108246"/>
            <a:chOff x="7661255" y="2189144"/>
            <a:chExt cx="693778" cy="119101"/>
          </a:xfrm>
        </p:grpSpPr>
        <p:sp>
          <p:nvSpPr>
            <p:cNvPr id="38" name="Oval 170">
              <a:extLst>
                <a:ext uri="{FF2B5EF4-FFF2-40B4-BE49-F238E27FC236}">
                  <a16:creationId xmlns:a16="http://schemas.microsoft.com/office/drawing/2014/main" id="{A04F02F6-E4E1-4058-8A3F-5DFDCC9C03AE}"/>
                </a:ext>
              </a:extLst>
            </p:cNvPr>
            <p:cNvSpPr>
              <a:spLocks noChangeArrowheads="1"/>
            </p:cNvSpPr>
            <p:nvPr/>
          </p:nvSpPr>
          <p:spPr bwMode="auto">
            <a:xfrm>
              <a:off x="7661255" y="2189144"/>
              <a:ext cx="119103" cy="119101"/>
            </a:xfrm>
            <a:prstGeom prst="ellipse">
              <a:avLst/>
            </a:prstGeom>
            <a:solidFill>
              <a:schemeClr val="accent1"/>
            </a:solidFill>
            <a:ln w="9525">
              <a:noFill/>
              <a:round/>
              <a:headEnd/>
              <a:tailEnd/>
            </a:ln>
          </p:spPr>
          <p:txBody>
            <a:bodyPr vert="horz" wrap="square" lIns="91416" tIns="45708" rIns="91416" bIns="45708" numCol="1" anchor="t" anchorCtr="0" compatLnSpc="1">
              <a:prstTxWarp prst="textNoShape">
                <a:avLst/>
              </a:prstTxWarp>
            </a:bodyPr>
            <a:lstStyle/>
            <a:p>
              <a:endParaRPr lang="en-US" sz="2399">
                <a:latin typeface="Arial" panose="020B0604020202020204" pitchFamily="34" charset="0"/>
                <a:cs typeface="Arial" panose="020B0604020202020204" pitchFamily="34" charset="0"/>
              </a:endParaRPr>
            </a:p>
          </p:txBody>
        </p:sp>
        <p:sp>
          <p:nvSpPr>
            <p:cNvPr id="45" name="Oval 171">
              <a:extLst>
                <a:ext uri="{FF2B5EF4-FFF2-40B4-BE49-F238E27FC236}">
                  <a16:creationId xmlns:a16="http://schemas.microsoft.com/office/drawing/2014/main" id="{9265977C-F1D0-4704-BBC3-FB958A1261EF}"/>
                </a:ext>
              </a:extLst>
            </p:cNvPr>
            <p:cNvSpPr>
              <a:spLocks noChangeArrowheads="1"/>
            </p:cNvSpPr>
            <p:nvPr/>
          </p:nvSpPr>
          <p:spPr bwMode="auto">
            <a:xfrm>
              <a:off x="7852435" y="2189144"/>
              <a:ext cx="122507" cy="119101"/>
            </a:xfrm>
            <a:prstGeom prst="ellipse">
              <a:avLst/>
            </a:prstGeom>
            <a:solidFill>
              <a:schemeClr val="accent2"/>
            </a:solidFill>
            <a:ln w="9525">
              <a:noFill/>
              <a:round/>
              <a:headEnd/>
              <a:tailEnd/>
            </a:ln>
          </p:spPr>
          <p:txBody>
            <a:bodyPr vert="horz" wrap="square" lIns="91416" tIns="45708" rIns="91416" bIns="45708" numCol="1" anchor="t" anchorCtr="0" compatLnSpc="1">
              <a:prstTxWarp prst="textNoShape">
                <a:avLst/>
              </a:prstTxWarp>
            </a:bodyPr>
            <a:lstStyle/>
            <a:p>
              <a:endParaRPr lang="en-US" sz="2399">
                <a:latin typeface="Arial" panose="020B0604020202020204" pitchFamily="34" charset="0"/>
                <a:cs typeface="Arial" panose="020B0604020202020204" pitchFamily="34" charset="0"/>
              </a:endParaRPr>
            </a:p>
          </p:txBody>
        </p:sp>
        <p:sp>
          <p:nvSpPr>
            <p:cNvPr id="46" name="Oval 172">
              <a:extLst>
                <a:ext uri="{FF2B5EF4-FFF2-40B4-BE49-F238E27FC236}">
                  <a16:creationId xmlns:a16="http://schemas.microsoft.com/office/drawing/2014/main" id="{F37779A1-C75E-40BD-ACE9-487C86744F94}"/>
                </a:ext>
              </a:extLst>
            </p:cNvPr>
            <p:cNvSpPr>
              <a:spLocks noChangeArrowheads="1"/>
            </p:cNvSpPr>
            <p:nvPr/>
          </p:nvSpPr>
          <p:spPr bwMode="auto">
            <a:xfrm>
              <a:off x="8043843" y="2189144"/>
              <a:ext cx="119103" cy="119101"/>
            </a:xfrm>
            <a:prstGeom prst="ellipse">
              <a:avLst/>
            </a:prstGeom>
            <a:solidFill>
              <a:schemeClr val="accent3"/>
            </a:solidFill>
            <a:ln w="9525">
              <a:noFill/>
              <a:round/>
              <a:headEnd/>
              <a:tailEnd/>
            </a:ln>
          </p:spPr>
          <p:txBody>
            <a:bodyPr vert="horz" wrap="square" lIns="91416" tIns="45708" rIns="91416" bIns="45708" numCol="1" anchor="t" anchorCtr="0" compatLnSpc="1">
              <a:prstTxWarp prst="textNoShape">
                <a:avLst/>
              </a:prstTxWarp>
            </a:bodyPr>
            <a:lstStyle/>
            <a:p>
              <a:endParaRPr lang="en-US" sz="2399">
                <a:latin typeface="Arial" panose="020B0604020202020204" pitchFamily="34" charset="0"/>
                <a:cs typeface="Arial" panose="020B0604020202020204" pitchFamily="34" charset="0"/>
              </a:endParaRPr>
            </a:p>
          </p:txBody>
        </p:sp>
        <p:sp>
          <p:nvSpPr>
            <p:cNvPr id="48" name="Oval 173">
              <a:extLst>
                <a:ext uri="{FF2B5EF4-FFF2-40B4-BE49-F238E27FC236}">
                  <a16:creationId xmlns:a16="http://schemas.microsoft.com/office/drawing/2014/main" id="{812C1C64-EA33-44FB-9410-9B9E17A707DC}"/>
                </a:ext>
              </a:extLst>
            </p:cNvPr>
            <p:cNvSpPr>
              <a:spLocks noChangeArrowheads="1"/>
            </p:cNvSpPr>
            <p:nvPr/>
          </p:nvSpPr>
          <p:spPr bwMode="auto">
            <a:xfrm>
              <a:off x="8235930" y="2189144"/>
              <a:ext cx="119103" cy="119101"/>
            </a:xfrm>
            <a:prstGeom prst="ellipse">
              <a:avLst/>
            </a:prstGeom>
            <a:solidFill>
              <a:schemeClr val="accent4"/>
            </a:solidFill>
            <a:ln w="9525">
              <a:noFill/>
              <a:round/>
              <a:headEnd/>
              <a:tailEnd/>
            </a:ln>
          </p:spPr>
          <p:txBody>
            <a:bodyPr vert="horz" wrap="square" lIns="91416" tIns="45708" rIns="91416" bIns="45708" numCol="1" anchor="t" anchorCtr="0" compatLnSpc="1">
              <a:prstTxWarp prst="textNoShape">
                <a:avLst/>
              </a:prstTxWarp>
            </a:bodyPr>
            <a:lstStyle/>
            <a:p>
              <a:endParaRPr lang="en-US" sz="2399">
                <a:latin typeface="Arial" panose="020B0604020202020204" pitchFamily="34" charset="0"/>
                <a:cs typeface="Arial" panose="020B0604020202020204" pitchFamily="34" charset="0"/>
              </a:endParaRPr>
            </a:p>
          </p:txBody>
        </p:sp>
      </p:grpSp>
    </p:spTree>
    <p:extLst>
      <p:ext uri="{BB962C8B-B14F-4D97-AF65-F5344CB8AC3E}">
        <p14:creationId xmlns:p14="http://schemas.microsoft.com/office/powerpoint/2010/main" val="23881562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Rectangle 2"/>
          <p:cNvSpPr/>
          <p:nvPr/>
        </p:nvSpPr>
        <p:spPr>
          <a:xfrm>
            <a:off x="891835" y="0"/>
            <a:ext cx="3276600" cy="3048000"/>
          </a:xfrm>
          <a:prstGeom prst="rect">
            <a:avLst/>
          </a:prstGeom>
          <a:solidFill>
            <a:schemeClr val="accent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4" name="TextBox 3"/>
          <p:cNvSpPr txBox="1"/>
          <p:nvPr/>
        </p:nvSpPr>
        <p:spPr>
          <a:xfrm>
            <a:off x="1120435" y="2234235"/>
            <a:ext cx="1711751" cy="634020"/>
          </a:xfrm>
          <a:prstGeom prst="rect">
            <a:avLst/>
          </a:prstGeom>
          <a:noFill/>
          <a:effectLst/>
        </p:spPr>
        <p:txBody>
          <a:bodyPr wrap="none" rtlCol="0">
            <a:spAutoFit/>
          </a:bodyPr>
          <a:lstStyle/>
          <a:p>
            <a:pPr>
              <a:lnSpc>
                <a:spcPct val="80000"/>
              </a:lnSpc>
            </a:pPr>
            <a:r>
              <a:rPr lang="en-IN" sz="4400" dirty="0">
                <a:solidFill>
                  <a:schemeClr val="bg1"/>
                </a:solidFill>
                <a:latin typeface="Arial" panose="020B0604020202020204" pitchFamily="34" charset="0"/>
                <a:cs typeface="Arial" panose="020B0604020202020204" pitchFamily="34" charset="0"/>
              </a:rPr>
              <a:t>Vision</a:t>
            </a:r>
          </a:p>
        </p:txBody>
      </p:sp>
      <p:sp>
        <p:nvSpPr>
          <p:cNvPr id="6" name="TextBox 5"/>
          <p:cNvSpPr txBox="1"/>
          <p:nvPr/>
        </p:nvSpPr>
        <p:spPr>
          <a:xfrm>
            <a:off x="879361" y="3436000"/>
            <a:ext cx="3289074" cy="1200329"/>
          </a:xfrm>
          <a:prstGeom prst="rect">
            <a:avLst/>
          </a:prstGeom>
          <a:noFill/>
        </p:spPr>
        <p:txBody>
          <a:bodyPr wrap="square" rtlCol="0">
            <a:spAutoFit/>
          </a:bodyPr>
          <a:lstStyle/>
          <a:p>
            <a:r>
              <a:rPr lang="en-US" sz="1800" kern="0" dirty="0">
                <a:solidFill>
                  <a:schemeClr val="tx1">
                    <a:lumMod val="50000"/>
                    <a:lumOff val="50000"/>
                  </a:schemeClr>
                </a:solidFill>
                <a:latin typeface="Arial" panose="020B0604020202020204" pitchFamily="34" charset="0"/>
                <a:cs typeface="Arial" panose="020B0604020202020204" pitchFamily="34" charset="0"/>
              </a:rPr>
              <a:t>This is a sample text. Insert your desired text here. This is a sample text. Insert your desired text here. </a:t>
            </a:r>
          </a:p>
        </p:txBody>
      </p:sp>
      <p:sp>
        <p:nvSpPr>
          <p:cNvPr id="8" name="Rectangle 7"/>
          <p:cNvSpPr/>
          <p:nvPr/>
        </p:nvSpPr>
        <p:spPr>
          <a:xfrm>
            <a:off x="4468586" y="0"/>
            <a:ext cx="3276600" cy="3048000"/>
          </a:xfrm>
          <a:prstGeom prst="rect">
            <a:avLst/>
          </a:prstGeom>
          <a:solidFill>
            <a:schemeClr val="accent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9" name="TextBox 8"/>
          <p:cNvSpPr txBox="1"/>
          <p:nvPr/>
        </p:nvSpPr>
        <p:spPr>
          <a:xfrm>
            <a:off x="4717723" y="2234235"/>
            <a:ext cx="2097049" cy="634020"/>
          </a:xfrm>
          <a:prstGeom prst="rect">
            <a:avLst/>
          </a:prstGeom>
          <a:noFill/>
          <a:effectLst/>
        </p:spPr>
        <p:txBody>
          <a:bodyPr wrap="none" rtlCol="0">
            <a:spAutoFit/>
          </a:bodyPr>
          <a:lstStyle/>
          <a:p>
            <a:pPr>
              <a:lnSpc>
                <a:spcPct val="80000"/>
              </a:lnSpc>
            </a:pPr>
            <a:r>
              <a:rPr lang="en-IN" sz="4400" dirty="0">
                <a:solidFill>
                  <a:schemeClr val="bg1"/>
                </a:solidFill>
                <a:latin typeface="Arial" panose="020B0604020202020204" pitchFamily="34" charset="0"/>
                <a:cs typeface="Arial" panose="020B0604020202020204" pitchFamily="34" charset="0"/>
              </a:rPr>
              <a:t>Mission</a:t>
            </a:r>
          </a:p>
        </p:txBody>
      </p:sp>
      <p:sp>
        <p:nvSpPr>
          <p:cNvPr id="13" name="TextBox 12"/>
          <p:cNvSpPr txBox="1"/>
          <p:nvPr/>
        </p:nvSpPr>
        <p:spPr>
          <a:xfrm>
            <a:off x="4441597" y="3436000"/>
            <a:ext cx="3289074" cy="1200329"/>
          </a:xfrm>
          <a:prstGeom prst="rect">
            <a:avLst/>
          </a:prstGeom>
          <a:noFill/>
        </p:spPr>
        <p:txBody>
          <a:bodyPr wrap="square" rtlCol="0">
            <a:spAutoFit/>
          </a:bodyPr>
          <a:lstStyle/>
          <a:p>
            <a:r>
              <a:rPr lang="en-US" sz="1800" kern="0" dirty="0">
                <a:solidFill>
                  <a:schemeClr val="tx1">
                    <a:lumMod val="50000"/>
                    <a:lumOff val="50000"/>
                  </a:schemeClr>
                </a:solidFill>
                <a:latin typeface="Arial" panose="020B0604020202020204" pitchFamily="34" charset="0"/>
                <a:cs typeface="Arial" panose="020B0604020202020204" pitchFamily="34" charset="0"/>
              </a:rPr>
              <a:t>This is a sample text. Insert your desired text here. This is a sample text. Insert your desired text here. </a:t>
            </a:r>
          </a:p>
        </p:txBody>
      </p:sp>
      <p:sp>
        <p:nvSpPr>
          <p:cNvPr id="10" name="Rectangle 9"/>
          <p:cNvSpPr/>
          <p:nvPr/>
        </p:nvSpPr>
        <p:spPr>
          <a:xfrm>
            <a:off x="8018349" y="0"/>
            <a:ext cx="3276600" cy="3048000"/>
          </a:xfrm>
          <a:prstGeom prst="rect">
            <a:avLst/>
          </a:prstGeom>
          <a:solidFill>
            <a:srgbClr val="00B05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11" name="TextBox 10"/>
          <p:cNvSpPr txBox="1"/>
          <p:nvPr/>
        </p:nvSpPr>
        <p:spPr>
          <a:xfrm>
            <a:off x="8283235" y="2234235"/>
            <a:ext cx="2026324" cy="634020"/>
          </a:xfrm>
          <a:prstGeom prst="rect">
            <a:avLst/>
          </a:prstGeom>
          <a:noFill/>
          <a:effectLst/>
        </p:spPr>
        <p:txBody>
          <a:bodyPr wrap="none" rtlCol="0">
            <a:spAutoFit/>
          </a:bodyPr>
          <a:lstStyle/>
          <a:p>
            <a:pPr>
              <a:lnSpc>
                <a:spcPct val="80000"/>
              </a:lnSpc>
            </a:pPr>
            <a:r>
              <a:rPr lang="en-IN" sz="4400" dirty="0">
                <a:solidFill>
                  <a:schemeClr val="bg1"/>
                </a:solidFill>
                <a:latin typeface="Arial" panose="020B0604020202020204" pitchFamily="34" charset="0"/>
                <a:cs typeface="Arial" panose="020B0604020202020204" pitchFamily="34" charset="0"/>
              </a:rPr>
              <a:t>Values </a:t>
            </a:r>
          </a:p>
        </p:txBody>
      </p:sp>
      <p:sp>
        <p:nvSpPr>
          <p:cNvPr id="14" name="TextBox 13"/>
          <p:cNvSpPr txBox="1"/>
          <p:nvPr/>
        </p:nvSpPr>
        <p:spPr>
          <a:xfrm>
            <a:off x="8020389" y="3436000"/>
            <a:ext cx="3289074" cy="1200329"/>
          </a:xfrm>
          <a:prstGeom prst="rect">
            <a:avLst/>
          </a:prstGeom>
          <a:noFill/>
        </p:spPr>
        <p:txBody>
          <a:bodyPr wrap="square" rtlCol="0">
            <a:spAutoFit/>
          </a:bodyPr>
          <a:lstStyle/>
          <a:p>
            <a:r>
              <a:rPr lang="en-US" sz="1800" kern="0" dirty="0">
                <a:solidFill>
                  <a:schemeClr val="tx1">
                    <a:lumMod val="50000"/>
                    <a:lumOff val="50000"/>
                  </a:schemeClr>
                </a:solidFill>
                <a:latin typeface="Arial" panose="020B0604020202020204" pitchFamily="34" charset="0"/>
                <a:cs typeface="Arial" panose="020B0604020202020204" pitchFamily="34" charset="0"/>
              </a:rPr>
              <a:t>This is a sample text. Insert your desired text here. This is a sample text. Insert your desired text here. </a:t>
            </a:r>
          </a:p>
        </p:txBody>
      </p:sp>
      <p:grpSp>
        <p:nvGrpSpPr>
          <p:cNvPr id="34" name="Group 33"/>
          <p:cNvGrpSpPr/>
          <p:nvPr/>
        </p:nvGrpSpPr>
        <p:grpSpPr>
          <a:xfrm>
            <a:off x="9105567" y="638630"/>
            <a:ext cx="1116678" cy="1038752"/>
            <a:chOff x="9004300" y="5049838"/>
            <a:chExt cx="2274888" cy="2116137"/>
          </a:xfrm>
          <a:solidFill>
            <a:schemeClr val="bg1"/>
          </a:solidFill>
          <a:effectLst/>
        </p:grpSpPr>
        <p:sp>
          <p:nvSpPr>
            <p:cNvPr id="22" name="Freeform 5"/>
            <p:cNvSpPr>
              <a:spLocks noEditPoints="1"/>
            </p:cNvSpPr>
            <p:nvPr/>
          </p:nvSpPr>
          <p:spPr bwMode="auto">
            <a:xfrm>
              <a:off x="9194800" y="5049838"/>
              <a:ext cx="1474788" cy="303213"/>
            </a:xfrm>
            <a:custGeom>
              <a:avLst/>
              <a:gdLst>
                <a:gd name="T0" fmla="*/ 1528 w 1662"/>
                <a:gd name="T1" fmla="*/ 0 h 341"/>
                <a:gd name="T2" fmla="*/ 133 w 1662"/>
                <a:gd name="T3" fmla="*/ 0 h 341"/>
                <a:gd name="T4" fmla="*/ 0 w 1662"/>
                <a:gd name="T5" fmla="*/ 134 h 341"/>
                <a:gd name="T6" fmla="*/ 0 w 1662"/>
                <a:gd name="T7" fmla="*/ 208 h 341"/>
                <a:gd name="T8" fmla="*/ 133 w 1662"/>
                <a:gd name="T9" fmla="*/ 341 h 341"/>
                <a:gd name="T10" fmla="*/ 1528 w 1662"/>
                <a:gd name="T11" fmla="*/ 341 h 341"/>
                <a:gd name="T12" fmla="*/ 1662 w 1662"/>
                <a:gd name="T13" fmla="*/ 208 h 341"/>
                <a:gd name="T14" fmla="*/ 1662 w 1662"/>
                <a:gd name="T15" fmla="*/ 134 h 341"/>
                <a:gd name="T16" fmla="*/ 1528 w 1662"/>
                <a:gd name="T17" fmla="*/ 0 h 341"/>
                <a:gd name="T18" fmla="*/ 1528 w 1662"/>
                <a:gd name="T19" fmla="*/ 0 h 341"/>
                <a:gd name="T20" fmla="*/ 1528 w 1662"/>
                <a:gd name="T21" fmla="*/ 0 h 3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662" h="341">
                  <a:moveTo>
                    <a:pt x="1528" y="0"/>
                  </a:moveTo>
                  <a:cubicBezTo>
                    <a:pt x="133" y="0"/>
                    <a:pt x="133" y="0"/>
                    <a:pt x="133" y="0"/>
                  </a:cubicBezTo>
                  <a:cubicBezTo>
                    <a:pt x="60" y="0"/>
                    <a:pt x="0" y="60"/>
                    <a:pt x="0" y="134"/>
                  </a:cubicBezTo>
                  <a:cubicBezTo>
                    <a:pt x="0" y="208"/>
                    <a:pt x="0" y="208"/>
                    <a:pt x="0" y="208"/>
                  </a:cubicBezTo>
                  <a:cubicBezTo>
                    <a:pt x="0" y="281"/>
                    <a:pt x="60" y="341"/>
                    <a:pt x="133" y="341"/>
                  </a:cubicBezTo>
                  <a:cubicBezTo>
                    <a:pt x="1528" y="341"/>
                    <a:pt x="1528" y="341"/>
                    <a:pt x="1528" y="341"/>
                  </a:cubicBezTo>
                  <a:cubicBezTo>
                    <a:pt x="1602" y="341"/>
                    <a:pt x="1662" y="281"/>
                    <a:pt x="1662" y="208"/>
                  </a:cubicBezTo>
                  <a:cubicBezTo>
                    <a:pt x="1662" y="134"/>
                    <a:pt x="1662" y="134"/>
                    <a:pt x="1662" y="134"/>
                  </a:cubicBezTo>
                  <a:cubicBezTo>
                    <a:pt x="1662" y="60"/>
                    <a:pt x="1602" y="0"/>
                    <a:pt x="1528" y="0"/>
                  </a:cubicBezTo>
                  <a:close/>
                  <a:moveTo>
                    <a:pt x="1528" y="0"/>
                  </a:moveTo>
                  <a:cubicBezTo>
                    <a:pt x="1528" y="0"/>
                    <a:pt x="1528" y="0"/>
                    <a:pt x="1528" y="0"/>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IN"/>
            </a:p>
          </p:txBody>
        </p:sp>
        <p:sp>
          <p:nvSpPr>
            <p:cNvPr id="23" name="Freeform 6"/>
            <p:cNvSpPr>
              <a:spLocks noEditPoints="1"/>
            </p:cNvSpPr>
            <p:nvPr/>
          </p:nvSpPr>
          <p:spPr bwMode="auto">
            <a:xfrm>
              <a:off x="9004300" y="5476875"/>
              <a:ext cx="1476375" cy="303213"/>
            </a:xfrm>
            <a:custGeom>
              <a:avLst/>
              <a:gdLst>
                <a:gd name="T0" fmla="*/ 0 w 1662"/>
                <a:gd name="T1" fmla="*/ 133 h 341"/>
                <a:gd name="T2" fmla="*/ 0 w 1662"/>
                <a:gd name="T3" fmla="*/ 207 h 341"/>
                <a:gd name="T4" fmla="*/ 134 w 1662"/>
                <a:gd name="T5" fmla="*/ 341 h 341"/>
                <a:gd name="T6" fmla="*/ 1528 w 1662"/>
                <a:gd name="T7" fmla="*/ 341 h 341"/>
                <a:gd name="T8" fmla="*/ 1662 w 1662"/>
                <a:gd name="T9" fmla="*/ 207 h 341"/>
                <a:gd name="T10" fmla="*/ 1662 w 1662"/>
                <a:gd name="T11" fmla="*/ 133 h 341"/>
                <a:gd name="T12" fmla="*/ 1528 w 1662"/>
                <a:gd name="T13" fmla="*/ 0 h 341"/>
                <a:gd name="T14" fmla="*/ 134 w 1662"/>
                <a:gd name="T15" fmla="*/ 0 h 341"/>
                <a:gd name="T16" fmla="*/ 0 w 1662"/>
                <a:gd name="T17" fmla="*/ 133 h 341"/>
                <a:gd name="T18" fmla="*/ 0 w 1662"/>
                <a:gd name="T19" fmla="*/ 133 h 341"/>
                <a:gd name="T20" fmla="*/ 0 w 1662"/>
                <a:gd name="T21" fmla="*/ 133 h 3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662" h="341">
                  <a:moveTo>
                    <a:pt x="0" y="133"/>
                  </a:moveTo>
                  <a:cubicBezTo>
                    <a:pt x="0" y="207"/>
                    <a:pt x="0" y="207"/>
                    <a:pt x="0" y="207"/>
                  </a:cubicBezTo>
                  <a:cubicBezTo>
                    <a:pt x="0" y="281"/>
                    <a:pt x="60" y="341"/>
                    <a:pt x="134" y="341"/>
                  </a:cubicBezTo>
                  <a:cubicBezTo>
                    <a:pt x="1528" y="341"/>
                    <a:pt x="1528" y="341"/>
                    <a:pt x="1528" y="341"/>
                  </a:cubicBezTo>
                  <a:cubicBezTo>
                    <a:pt x="1602" y="341"/>
                    <a:pt x="1662" y="281"/>
                    <a:pt x="1662" y="207"/>
                  </a:cubicBezTo>
                  <a:cubicBezTo>
                    <a:pt x="1662" y="133"/>
                    <a:pt x="1662" y="133"/>
                    <a:pt x="1662" y="133"/>
                  </a:cubicBezTo>
                  <a:cubicBezTo>
                    <a:pt x="1662" y="60"/>
                    <a:pt x="1602" y="0"/>
                    <a:pt x="1528" y="0"/>
                  </a:cubicBezTo>
                  <a:cubicBezTo>
                    <a:pt x="134" y="0"/>
                    <a:pt x="134" y="0"/>
                    <a:pt x="134" y="0"/>
                  </a:cubicBezTo>
                  <a:cubicBezTo>
                    <a:pt x="60" y="0"/>
                    <a:pt x="0" y="60"/>
                    <a:pt x="0" y="133"/>
                  </a:cubicBezTo>
                  <a:close/>
                  <a:moveTo>
                    <a:pt x="0" y="133"/>
                  </a:moveTo>
                  <a:cubicBezTo>
                    <a:pt x="0" y="133"/>
                    <a:pt x="0" y="133"/>
                    <a:pt x="0" y="133"/>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IN"/>
            </a:p>
          </p:txBody>
        </p:sp>
        <p:sp>
          <p:nvSpPr>
            <p:cNvPr id="24" name="Freeform 7"/>
            <p:cNvSpPr>
              <a:spLocks noEditPoints="1"/>
            </p:cNvSpPr>
            <p:nvPr/>
          </p:nvSpPr>
          <p:spPr bwMode="auto">
            <a:xfrm>
              <a:off x="9004300" y="5894388"/>
              <a:ext cx="1222375" cy="303213"/>
            </a:xfrm>
            <a:custGeom>
              <a:avLst/>
              <a:gdLst>
                <a:gd name="T0" fmla="*/ 0 w 1376"/>
                <a:gd name="T1" fmla="*/ 207 h 341"/>
                <a:gd name="T2" fmla="*/ 134 w 1376"/>
                <a:gd name="T3" fmla="*/ 341 h 341"/>
                <a:gd name="T4" fmla="*/ 1078 w 1376"/>
                <a:gd name="T5" fmla="*/ 341 h 341"/>
                <a:gd name="T6" fmla="*/ 1241 w 1376"/>
                <a:gd name="T7" fmla="*/ 109 h 341"/>
                <a:gd name="T8" fmla="*/ 1376 w 1376"/>
                <a:gd name="T9" fmla="*/ 0 h 341"/>
                <a:gd name="T10" fmla="*/ 134 w 1376"/>
                <a:gd name="T11" fmla="*/ 0 h 341"/>
                <a:gd name="T12" fmla="*/ 0 w 1376"/>
                <a:gd name="T13" fmla="*/ 134 h 341"/>
                <a:gd name="T14" fmla="*/ 0 w 1376"/>
                <a:gd name="T15" fmla="*/ 207 h 341"/>
                <a:gd name="T16" fmla="*/ 0 w 1376"/>
                <a:gd name="T17" fmla="*/ 207 h 341"/>
                <a:gd name="T18" fmla="*/ 0 w 1376"/>
                <a:gd name="T19" fmla="*/ 207 h 3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376" h="341">
                  <a:moveTo>
                    <a:pt x="0" y="207"/>
                  </a:moveTo>
                  <a:cubicBezTo>
                    <a:pt x="0" y="281"/>
                    <a:pt x="60" y="341"/>
                    <a:pt x="134" y="341"/>
                  </a:cubicBezTo>
                  <a:cubicBezTo>
                    <a:pt x="1078" y="341"/>
                    <a:pt x="1078" y="341"/>
                    <a:pt x="1078" y="341"/>
                  </a:cubicBezTo>
                  <a:cubicBezTo>
                    <a:pt x="1118" y="255"/>
                    <a:pt x="1173" y="177"/>
                    <a:pt x="1241" y="109"/>
                  </a:cubicBezTo>
                  <a:cubicBezTo>
                    <a:pt x="1282" y="68"/>
                    <a:pt x="1327" y="31"/>
                    <a:pt x="1376" y="0"/>
                  </a:cubicBezTo>
                  <a:cubicBezTo>
                    <a:pt x="134" y="0"/>
                    <a:pt x="134" y="0"/>
                    <a:pt x="134" y="0"/>
                  </a:cubicBezTo>
                  <a:cubicBezTo>
                    <a:pt x="60" y="0"/>
                    <a:pt x="0" y="60"/>
                    <a:pt x="0" y="134"/>
                  </a:cubicBezTo>
                  <a:lnTo>
                    <a:pt x="0" y="207"/>
                  </a:lnTo>
                  <a:close/>
                  <a:moveTo>
                    <a:pt x="0" y="207"/>
                  </a:moveTo>
                  <a:cubicBezTo>
                    <a:pt x="0" y="207"/>
                    <a:pt x="0" y="207"/>
                    <a:pt x="0" y="207"/>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IN"/>
            </a:p>
          </p:txBody>
        </p:sp>
        <p:sp>
          <p:nvSpPr>
            <p:cNvPr id="25" name="Freeform 8"/>
            <p:cNvSpPr>
              <a:spLocks noEditPoints="1"/>
            </p:cNvSpPr>
            <p:nvPr/>
          </p:nvSpPr>
          <p:spPr bwMode="auto">
            <a:xfrm>
              <a:off x="9194800" y="6311900"/>
              <a:ext cx="723900" cy="303213"/>
            </a:xfrm>
            <a:custGeom>
              <a:avLst/>
              <a:gdLst>
                <a:gd name="T0" fmla="*/ 133 w 816"/>
                <a:gd name="T1" fmla="*/ 0 h 341"/>
                <a:gd name="T2" fmla="*/ 0 w 816"/>
                <a:gd name="T3" fmla="*/ 134 h 341"/>
                <a:gd name="T4" fmla="*/ 0 w 816"/>
                <a:gd name="T5" fmla="*/ 207 h 341"/>
                <a:gd name="T6" fmla="*/ 133 w 816"/>
                <a:gd name="T7" fmla="*/ 341 h 341"/>
                <a:gd name="T8" fmla="*/ 795 w 816"/>
                <a:gd name="T9" fmla="*/ 341 h 341"/>
                <a:gd name="T10" fmla="*/ 786 w 816"/>
                <a:gd name="T11" fmla="*/ 220 h 341"/>
                <a:gd name="T12" fmla="*/ 816 w 816"/>
                <a:gd name="T13" fmla="*/ 0 h 341"/>
                <a:gd name="T14" fmla="*/ 133 w 816"/>
                <a:gd name="T15" fmla="*/ 0 h 341"/>
                <a:gd name="T16" fmla="*/ 133 w 816"/>
                <a:gd name="T17" fmla="*/ 0 h 341"/>
                <a:gd name="T18" fmla="*/ 133 w 816"/>
                <a:gd name="T19" fmla="*/ 0 h 3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816" h="341">
                  <a:moveTo>
                    <a:pt x="133" y="0"/>
                  </a:moveTo>
                  <a:cubicBezTo>
                    <a:pt x="60" y="0"/>
                    <a:pt x="0" y="60"/>
                    <a:pt x="0" y="134"/>
                  </a:cubicBezTo>
                  <a:cubicBezTo>
                    <a:pt x="0" y="207"/>
                    <a:pt x="0" y="207"/>
                    <a:pt x="0" y="207"/>
                  </a:cubicBezTo>
                  <a:cubicBezTo>
                    <a:pt x="0" y="281"/>
                    <a:pt x="60" y="341"/>
                    <a:pt x="133" y="341"/>
                  </a:cubicBezTo>
                  <a:cubicBezTo>
                    <a:pt x="795" y="341"/>
                    <a:pt x="795" y="341"/>
                    <a:pt x="795" y="341"/>
                  </a:cubicBezTo>
                  <a:cubicBezTo>
                    <a:pt x="789" y="301"/>
                    <a:pt x="786" y="261"/>
                    <a:pt x="786" y="220"/>
                  </a:cubicBezTo>
                  <a:cubicBezTo>
                    <a:pt x="786" y="145"/>
                    <a:pt x="796" y="71"/>
                    <a:pt x="816" y="0"/>
                  </a:cubicBezTo>
                  <a:lnTo>
                    <a:pt x="133" y="0"/>
                  </a:lnTo>
                  <a:close/>
                  <a:moveTo>
                    <a:pt x="133" y="0"/>
                  </a:moveTo>
                  <a:cubicBezTo>
                    <a:pt x="133" y="0"/>
                    <a:pt x="133" y="0"/>
                    <a:pt x="133" y="0"/>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IN"/>
            </a:p>
          </p:txBody>
        </p:sp>
        <p:sp>
          <p:nvSpPr>
            <p:cNvPr id="26" name="Freeform 9"/>
            <p:cNvSpPr>
              <a:spLocks noEditPoints="1"/>
            </p:cNvSpPr>
            <p:nvPr/>
          </p:nvSpPr>
          <p:spPr bwMode="auto">
            <a:xfrm>
              <a:off x="9004300" y="6737350"/>
              <a:ext cx="1119188" cy="303213"/>
            </a:xfrm>
            <a:custGeom>
              <a:avLst/>
              <a:gdLst>
                <a:gd name="T0" fmla="*/ 0 w 1261"/>
                <a:gd name="T1" fmla="*/ 207 h 341"/>
                <a:gd name="T2" fmla="*/ 134 w 1261"/>
                <a:gd name="T3" fmla="*/ 341 h 341"/>
                <a:gd name="T4" fmla="*/ 1261 w 1261"/>
                <a:gd name="T5" fmla="*/ 341 h 341"/>
                <a:gd name="T6" fmla="*/ 1240 w 1261"/>
                <a:gd name="T7" fmla="*/ 321 h 341"/>
                <a:gd name="T8" fmla="*/ 1064 w 1261"/>
                <a:gd name="T9" fmla="*/ 60 h 341"/>
                <a:gd name="T10" fmla="*/ 1041 w 1261"/>
                <a:gd name="T11" fmla="*/ 0 h 341"/>
                <a:gd name="T12" fmla="*/ 134 w 1261"/>
                <a:gd name="T13" fmla="*/ 0 h 341"/>
                <a:gd name="T14" fmla="*/ 0 w 1261"/>
                <a:gd name="T15" fmla="*/ 133 h 341"/>
                <a:gd name="T16" fmla="*/ 0 w 1261"/>
                <a:gd name="T17" fmla="*/ 207 h 341"/>
                <a:gd name="T18" fmla="*/ 0 w 1261"/>
                <a:gd name="T19" fmla="*/ 207 h 341"/>
                <a:gd name="T20" fmla="*/ 0 w 1261"/>
                <a:gd name="T21" fmla="*/ 207 h 3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261" h="341">
                  <a:moveTo>
                    <a:pt x="0" y="207"/>
                  </a:moveTo>
                  <a:cubicBezTo>
                    <a:pt x="0" y="281"/>
                    <a:pt x="60" y="341"/>
                    <a:pt x="134" y="341"/>
                  </a:cubicBezTo>
                  <a:cubicBezTo>
                    <a:pt x="1261" y="341"/>
                    <a:pt x="1261" y="341"/>
                    <a:pt x="1261" y="341"/>
                  </a:cubicBezTo>
                  <a:cubicBezTo>
                    <a:pt x="1254" y="335"/>
                    <a:pt x="1247" y="328"/>
                    <a:pt x="1240" y="321"/>
                  </a:cubicBezTo>
                  <a:cubicBezTo>
                    <a:pt x="1165" y="246"/>
                    <a:pt x="1106" y="158"/>
                    <a:pt x="1064" y="60"/>
                  </a:cubicBezTo>
                  <a:cubicBezTo>
                    <a:pt x="1056" y="40"/>
                    <a:pt x="1048" y="20"/>
                    <a:pt x="1041" y="0"/>
                  </a:cubicBezTo>
                  <a:cubicBezTo>
                    <a:pt x="134" y="0"/>
                    <a:pt x="134" y="0"/>
                    <a:pt x="134" y="0"/>
                  </a:cubicBezTo>
                  <a:cubicBezTo>
                    <a:pt x="60" y="0"/>
                    <a:pt x="0" y="60"/>
                    <a:pt x="0" y="133"/>
                  </a:cubicBezTo>
                  <a:lnTo>
                    <a:pt x="0" y="207"/>
                  </a:lnTo>
                  <a:close/>
                  <a:moveTo>
                    <a:pt x="0" y="207"/>
                  </a:moveTo>
                  <a:cubicBezTo>
                    <a:pt x="0" y="207"/>
                    <a:pt x="0" y="207"/>
                    <a:pt x="0" y="207"/>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IN"/>
            </a:p>
          </p:txBody>
        </p:sp>
        <p:sp>
          <p:nvSpPr>
            <p:cNvPr id="27" name="Freeform 10"/>
            <p:cNvSpPr>
              <a:spLocks noEditPoints="1"/>
            </p:cNvSpPr>
            <p:nvPr/>
          </p:nvSpPr>
          <p:spPr bwMode="auto">
            <a:xfrm>
              <a:off x="9963150" y="5848350"/>
              <a:ext cx="1316038" cy="1317625"/>
            </a:xfrm>
            <a:custGeom>
              <a:avLst/>
              <a:gdLst>
                <a:gd name="T0" fmla="*/ 741 w 1482"/>
                <a:gd name="T1" fmla="*/ 0 h 1482"/>
                <a:gd name="T2" fmla="*/ 467 w 1482"/>
                <a:gd name="T3" fmla="*/ 52 h 1482"/>
                <a:gd name="T4" fmla="*/ 87 w 1482"/>
                <a:gd name="T5" fmla="*/ 392 h 1482"/>
                <a:gd name="T6" fmla="*/ 33 w 1482"/>
                <a:gd name="T7" fmla="*/ 521 h 1482"/>
                <a:gd name="T8" fmla="*/ 0 w 1482"/>
                <a:gd name="T9" fmla="*/ 741 h 1482"/>
                <a:gd name="T10" fmla="*/ 10 w 1482"/>
                <a:gd name="T11" fmla="*/ 862 h 1482"/>
                <a:gd name="T12" fmla="*/ 47 w 1482"/>
                <a:gd name="T13" fmla="*/ 1000 h 1482"/>
                <a:gd name="T14" fmla="*/ 306 w 1482"/>
                <a:gd name="T15" fmla="*/ 1341 h 1482"/>
                <a:gd name="T16" fmla="*/ 741 w 1482"/>
                <a:gd name="T17" fmla="*/ 1482 h 1482"/>
                <a:gd name="T18" fmla="*/ 1482 w 1482"/>
                <a:gd name="T19" fmla="*/ 741 h 1482"/>
                <a:gd name="T20" fmla="*/ 741 w 1482"/>
                <a:gd name="T21" fmla="*/ 0 h 1482"/>
                <a:gd name="T22" fmla="*/ 1023 w 1482"/>
                <a:gd name="T23" fmla="*/ 541 h 1482"/>
                <a:gd name="T24" fmla="*/ 956 w 1482"/>
                <a:gd name="T25" fmla="*/ 608 h 1482"/>
                <a:gd name="T26" fmla="*/ 889 w 1482"/>
                <a:gd name="T27" fmla="*/ 541 h 1482"/>
                <a:gd name="T28" fmla="*/ 889 w 1482"/>
                <a:gd name="T29" fmla="*/ 497 h 1482"/>
                <a:gd name="T30" fmla="*/ 597 w 1482"/>
                <a:gd name="T31" fmla="*/ 497 h 1482"/>
                <a:gd name="T32" fmla="*/ 597 w 1482"/>
                <a:gd name="T33" fmla="*/ 581 h 1482"/>
                <a:gd name="T34" fmla="*/ 716 w 1482"/>
                <a:gd name="T35" fmla="*/ 581 h 1482"/>
                <a:gd name="T36" fmla="*/ 783 w 1482"/>
                <a:gd name="T37" fmla="*/ 648 h 1482"/>
                <a:gd name="T38" fmla="*/ 716 w 1482"/>
                <a:gd name="T39" fmla="*/ 715 h 1482"/>
                <a:gd name="T40" fmla="*/ 597 w 1482"/>
                <a:gd name="T41" fmla="*/ 715 h 1482"/>
                <a:gd name="T42" fmla="*/ 597 w 1482"/>
                <a:gd name="T43" fmla="*/ 767 h 1482"/>
                <a:gd name="T44" fmla="*/ 716 w 1482"/>
                <a:gd name="T45" fmla="*/ 767 h 1482"/>
                <a:gd name="T46" fmla="*/ 774 w 1482"/>
                <a:gd name="T47" fmla="*/ 801 h 1482"/>
                <a:gd name="T48" fmla="*/ 783 w 1482"/>
                <a:gd name="T49" fmla="*/ 834 h 1482"/>
                <a:gd name="T50" fmla="*/ 716 w 1482"/>
                <a:gd name="T51" fmla="*/ 901 h 1482"/>
                <a:gd name="T52" fmla="*/ 597 w 1482"/>
                <a:gd name="T53" fmla="*/ 901 h 1482"/>
                <a:gd name="T54" fmla="*/ 597 w 1482"/>
                <a:gd name="T55" fmla="*/ 985 h 1482"/>
                <a:gd name="T56" fmla="*/ 889 w 1482"/>
                <a:gd name="T57" fmla="*/ 985 h 1482"/>
                <a:gd name="T58" fmla="*/ 889 w 1482"/>
                <a:gd name="T59" fmla="*/ 943 h 1482"/>
                <a:gd name="T60" fmla="*/ 956 w 1482"/>
                <a:gd name="T61" fmla="*/ 876 h 1482"/>
                <a:gd name="T62" fmla="*/ 1023 w 1482"/>
                <a:gd name="T63" fmla="*/ 943 h 1482"/>
                <a:gd name="T64" fmla="*/ 1023 w 1482"/>
                <a:gd name="T65" fmla="*/ 1052 h 1482"/>
                <a:gd name="T66" fmla="*/ 956 w 1482"/>
                <a:gd name="T67" fmla="*/ 1119 h 1482"/>
                <a:gd name="T68" fmla="*/ 530 w 1482"/>
                <a:gd name="T69" fmla="*/ 1119 h 1482"/>
                <a:gd name="T70" fmla="*/ 463 w 1482"/>
                <a:gd name="T71" fmla="*/ 1052 h 1482"/>
                <a:gd name="T72" fmla="*/ 463 w 1482"/>
                <a:gd name="T73" fmla="*/ 901 h 1482"/>
                <a:gd name="T74" fmla="*/ 416 w 1482"/>
                <a:gd name="T75" fmla="*/ 901 h 1482"/>
                <a:gd name="T76" fmla="*/ 355 w 1482"/>
                <a:gd name="T77" fmla="*/ 862 h 1482"/>
                <a:gd name="T78" fmla="*/ 349 w 1482"/>
                <a:gd name="T79" fmla="*/ 834 h 1482"/>
                <a:gd name="T80" fmla="*/ 416 w 1482"/>
                <a:gd name="T81" fmla="*/ 767 h 1482"/>
                <a:gd name="T82" fmla="*/ 463 w 1482"/>
                <a:gd name="T83" fmla="*/ 767 h 1482"/>
                <a:gd name="T84" fmla="*/ 463 w 1482"/>
                <a:gd name="T85" fmla="*/ 715 h 1482"/>
                <a:gd name="T86" fmla="*/ 416 w 1482"/>
                <a:gd name="T87" fmla="*/ 715 h 1482"/>
                <a:gd name="T88" fmla="*/ 349 w 1482"/>
                <a:gd name="T89" fmla="*/ 648 h 1482"/>
                <a:gd name="T90" fmla="*/ 416 w 1482"/>
                <a:gd name="T91" fmla="*/ 581 h 1482"/>
                <a:gd name="T92" fmla="*/ 463 w 1482"/>
                <a:gd name="T93" fmla="*/ 581 h 1482"/>
                <a:gd name="T94" fmla="*/ 463 w 1482"/>
                <a:gd name="T95" fmla="*/ 430 h 1482"/>
                <a:gd name="T96" fmla="*/ 477 w 1482"/>
                <a:gd name="T97" fmla="*/ 389 h 1482"/>
                <a:gd name="T98" fmla="*/ 530 w 1482"/>
                <a:gd name="T99" fmla="*/ 363 h 1482"/>
                <a:gd name="T100" fmla="*/ 956 w 1482"/>
                <a:gd name="T101" fmla="*/ 363 h 1482"/>
                <a:gd name="T102" fmla="*/ 1023 w 1482"/>
                <a:gd name="T103" fmla="*/ 430 h 1482"/>
                <a:gd name="T104" fmla="*/ 1023 w 1482"/>
                <a:gd name="T105" fmla="*/ 541 h 1482"/>
                <a:gd name="T106" fmla="*/ 1023 w 1482"/>
                <a:gd name="T107" fmla="*/ 541 h 1482"/>
                <a:gd name="T108" fmla="*/ 1023 w 1482"/>
                <a:gd name="T109" fmla="*/ 541 h 14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1482" h="1482">
                  <a:moveTo>
                    <a:pt x="741" y="0"/>
                  </a:moveTo>
                  <a:cubicBezTo>
                    <a:pt x="645" y="0"/>
                    <a:pt x="552" y="19"/>
                    <a:pt x="467" y="52"/>
                  </a:cubicBezTo>
                  <a:cubicBezTo>
                    <a:pt x="304" y="117"/>
                    <a:pt x="170" y="238"/>
                    <a:pt x="87" y="392"/>
                  </a:cubicBezTo>
                  <a:cubicBezTo>
                    <a:pt x="65" y="433"/>
                    <a:pt x="48" y="476"/>
                    <a:pt x="33" y="521"/>
                  </a:cubicBezTo>
                  <a:cubicBezTo>
                    <a:pt x="12" y="591"/>
                    <a:pt x="0" y="665"/>
                    <a:pt x="0" y="741"/>
                  </a:cubicBezTo>
                  <a:cubicBezTo>
                    <a:pt x="0" y="782"/>
                    <a:pt x="4" y="823"/>
                    <a:pt x="10" y="862"/>
                  </a:cubicBezTo>
                  <a:cubicBezTo>
                    <a:pt x="18" y="910"/>
                    <a:pt x="30" y="956"/>
                    <a:pt x="47" y="1000"/>
                  </a:cubicBezTo>
                  <a:cubicBezTo>
                    <a:pt x="98" y="1138"/>
                    <a:pt x="190" y="1256"/>
                    <a:pt x="306" y="1341"/>
                  </a:cubicBezTo>
                  <a:cubicBezTo>
                    <a:pt x="428" y="1430"/>
                    <a:pt x="579" y="1482"/>
                    <a:pt x="741" y="1482"/>
                  </a:cubicBezTo>
                  <a:cubicBezTo>
                    <a:pt x="1150" y="1482"/>
                    <a:pt x="1482" y="1150"/>
                    <a:pt x="1482" y="741"/>
                  </a:cubicBezTo>
                  <a:cubicBezTo>
                    <a:pt x="1482" y="332"/>
                    <a:pt x="1151" y="0"/>
                    <a:pt x="741" y="0"/>
                  </a:cubicBezTo>
                  <a:close/>
                  <a:moveTo>
                    <a:pt x="1023" y="541"/>
                  </a:moveTo>
                  <a:cubicBezTo>
                    <a:pt x="1023" y="578"/>
                    <a:pt x="993" y="608"/>
                    <a:pt x="956" y="608"/>
                  </a:cubicBezTo>
                  <a:cubicBezTo>
                    <a:pt x="919" y="608"/>
                    <a:pt x="889" y="578"/>
                    <a:pt x="889" y="541"/>
                  </a:cubicBezTo>
                  <a:cubicBezTo>
                    <a:pt x="889" y="497"/>
                    <a:pt x="889" y="497"/>
                    <a:pt x="889" y="497"/>
                  </a:cubicBezTo>
                  <a:cubicBezTo>
                    <a:pt x="597" y="497"/>
                    <a:pt x="597" y="497"/>
                    <a:pt x="597" y="497"/>
                  </a:cubicBezTo>
                  <a:cubicBezTo>
                    <a:pt x="597" y="581"/>
                    <a:pt x="597" y="581"/>
                    <a:pt x="597" y="581"/>
                  </a:cubicBezTo>
                  <a:cubicBezTo>
                    <a:pt x="716" y="581"/>
                    <a:pt x="716" y="581"/>
                    <a:pt x="716" y="581"/>
                  </a:cubicBezTo>
                  <a:cubicBezTo>
                    <a:pt x="753" y="581"/>
                    <a:pt x="783" y="611"/>
                    <a:pt x="783" y="648"/>
                  </a:cubicBezTo>
                  <a:cubicBezTo>
                    <a:pt x="783" y="685"/>
                    <a:pt x="753" y="715"/>
                    <a:pt x="716" y="715"/>
                  </a:cubicBezTo>
                  <a:cubicBezTo>
                    <a:pt x="597" y="715"/>
                    <a:pt x="597" y="715"/>
                    <a:pt x="597" y="715"/>
                  </a:cubicBezTo>
                  <a:cubicBezTo>
                    <a:pt x="597" y="767"/>
                    <a:pt x="597" y="767"/>
                    <a:pt x="597" y="767"/>
                  </a:cubicBezTo>
                  <a:cubicBezTo>
                    <a:pt x="716" y="767"/>
                    <a:pt x="716" y="767"/>
                    <a:pt x="716" y="767"/>
                  </a:cubicBezTo>
                  <a:cubicBezTo>
                    <a:pt x="741" y="767"/>
                    <a:pt x="763" y="781"/>
                    <a:pt x="774" y="801"/>
                  </a:cubicBezTo>
                  <a:cubicBezTo>
                    <a:pt x="780" y="811"/>
                    <a:pt x="783" y="822"/>
                    <a:pt x="783" y="834"/>
                  </a:cubicBezTo>
                  <a:cubicBezTo>
                    <a:pt x="783" y="871"/>
                    <a:pt x="753" y="901"/>
                    <a:pt x="716" y="901"/>
                  </a:cubicBezTo>
                  <a:cubicBezTo>
                    <a:pt x="597" y="901"/>
                    <a:pt x="597" y="901"/>
                    <a:pt x="597" y="901"/>
                  </a:cubicBezTo>
                  <a:cubicBezTo>
                    <a:pt x="597" y="985"/>
                    <a:pt x="597" y="985"/>
                    <a:pt x="597" y="985"/>
                  </a:cubicBezTo>
                  <a:cubicBezTo>
                    <a:pt x="889" y="985"/>
                    <a:pt x="889" y="985"/>
                    <a:pt x="889" y="985"/>
                  </a:cubicBezTo>
                  <a:cubicBezTo>
                    <a:pt x="889" y="943"/>
                    <a:pt x="889" y="943"/>
                    <a:pt x="889" y="943"/>
                  </a:cubicBezTo>
                  <a:cubicBezTo>
                    <a:pt x="889" y="906"/>
                    <a:pt x="919" y="876"/>
                    <a:pt x="956" y="876"/>
                  </a:cubicBezTo>
                  <a:cubicBezTo>
                    <a:pt x="993" y="876"/>
                    <a:pt x="1023" y="906"/>
                    <a:pt x="1023" y="943"/>
                  </a:cubicBezTo>
                  <a:cubicBezTo>
                    <a:pt x="1023" y="1052"/>
                    <a:pt x="1023" y="1052"/>
                    <a:pt x="1023" y="1052"/>
                  </a:cubicBezTo>
                  <a:cubicBezTo>
                    <a:pt x="1023" y="1089"/>
                    <a:pt x="993" y="1119"/>
                    <a:pt x="956" y="1119"/>
                  </a:cubicBezTo>
                  <a:cubicBezTo>
                    <a:pt x="530" y="1119"/>
                    <a:pt x="530" y="1119"/>
                    <a:pt x="530" y="1119"/>
                  </a:cubicBezTo>
                  <a:cubicBezTo>
                    <a:pt x="493" y="1119"/>
                    <a:pt x="463" y="1089"/>
                    <a:pt x="463" y="1052"/>
                  </a:cubicBezTo>
                  <a:cubicBezTo>
                    <a:pt x="463" y="901"/>
                    <a:pt x="463" y="901"/>
                    <a:pt x="463" y="901"/>
                  </a:cubicBezTo>
                  <a:cubicBezTo>
                    <a:pt x="416" y="901"/>
                    <a:pt x="416" y="901"/>
                    <a:pt x="416" y="901"/>
                  </a:cubicBezTo>
                  <a:cubicBezTo>
                    <a:pt x="389" y="901"/>
                    <a:pt x="366" y="885"/>
                    <a:pt x="355" y="862"/>
                  </a:cubicBezTo>
                  <a:cubicBezTo>
                    <a:pt x="351" y="854"/>
                    <a:pt x="349" y="845"/>
                    <a:pt x="349" y="834"/>
                  </a:cubicBezTo>
                  <a:cubicBezTo>
                    <a:pt x="349" y="797"/>
                    <a:pt x="379" y="767"/>
                    <a:pt x="416" y="767"/>
                  </a:cubicBezTo>
                  <a:cubicBezTo>
                    <a:pt x="463" y="767"/>
                    <a:pt x="463" y="767"/>
                    <a:pt x="463" y="767"/>
                  </a:cubicBezTo>
                  <a:cubicBezTo>
                    <a:pt x="463" y="715"/>
                    <a:pt x="463" y="715"/>
                    <a:pt x="463" y="715"/>
                  </a:cubicBezTo>
                  <a:cubicBezTo>
                    <a:pt x="416" y="715"/>
                    <a:pt x="416" y="715"/>
                    <a:pt x="416" y="715"/>
                  </a:cubicBezTo>
                  <a:cubicBezTo>
                    <a:pt x="379" y="715"/>
                    <a:pt x="349" y="685"/>
                    <a:pt x="349" y="648"/>
                  </a:cubicBezTo>
                  <a:cubicBezTo>
                    <a:pt x="349" y="611"/>
                    <a:pt x="379" y="581"/>
                    <a:pt x="416" y="581"/>
                  </a:cubicBezTo>
                  <a:cubicBezTo>
                    <a:pt x="463" y="581"/>
                    <a:pt x="463" y="581"/>
                    <a:pt x="463" y="581"/>
                  </a:cubicBezTo>
                  <a:cubicBezTo>
                    <a:pt x="463" y="430"/>
                    <a:pt x="463" y="430"/>
                    <a:pt x="463" y="430"/>
                  </a:cubicBezTo>
                  <a:cubicBezTo>
                    <a:pt x="463" y="415"/>
                    <a:pt x="469" y="401"/>
                    <a:pt x="477" y="389"/>
                  </a:cubicBezTo>
                  <a:cubicBezTo>
                    <a:pt x="490" y="373"/>
                    <a:pt x="509" y="363"/>
                    <a:pt x="530" y="363"/>
                  </a:cubicBezTo>
                  <a:cubicBezTo>
                    <a:pt x="956" y="363"/>
                    <a:pt x="956" y="363"/>
                    <a:pt x="956" y="363"/>
                  </a:cubicBezTo>
                  <a:cubicBezTo>
                    <a:pt x="993" y="363"/>
                    <a:pt x="1023" y="393"/>
                    <a:pt x="1023" y="430"/>
                  </a:cubicBezTo>
                  <a:lnTo>
                    <a:pt x="1023" y="541"/>
                  </a:lnTo>
                  <a:close/>
                  <a:moveTo>
                    <a:pt x="1023" y="541"/>
                  </a:moveTo>
                  <a:cubicBezTo>
                    <a:pt x="1023" y="541"/>
                    <a:pt x="1023" y="541"/>
                    <a:pt x="1023" y="541"/>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IN"/>
            </a:p>
          </p:txBody>
        </p:sp>
      </p:grpSp>
      <p:grpSp>
        <p:nvGrpSpPr>
          <p:cNvPr id="35" name="Group 34"/>
          <p:cNvGrpSpPr/>
          <p:nvPr/>
        </p:nvGrpSpPr>
        <p:grpSpPr>
          <a:xfrm>
            <a:off x="1825440" y="733445"/>
            <a:ext cx="1396917" cy="824855"/>
            <a:chOff x="1785139" y="733445"/>
            <a:chExt cx="1396917" cy="824855"/>
          </a:xfrm>
          <a:effectLst/>
        </p:grpSpPr>
        <p:sp>
          <p:nvSpPr>
            <p:cNvPr id="28" name="Freeform 11"/>
            <p:cNvSpPr>
              <a:spLocks noEditPoints="1"/>
            </p:cNvSpPr>
            <p:nvPr/>
          </p:nvSpPr>
          <p:spPr bwMode="auto">
            <a:xfrm>
              <a:off x="1785139" y="733445"/>
              <a:ext cx="1396917" cy="824855"/>
            </a:xfrm>
            <a:custGeom>
              <a:avLst/>
              <a:gdLst>
                <a:gd name="T0" fmla="*/ 2991 w 3042"/>
                <a:gd name="T1" fmla="*/ 812 h 1794"/>
                <a:gd name="T2" fmla="*/ 1521 w 3042"/>
                <a:gd name="T3" fmla="*/ 0 h 1794"/>
                <a:gd name="T4" fmla="*/ 51 w 3042"/>
                <a:gd name="T5" fmla="*/ 812 h 1794"/>
                <a:gd name="T6" fmla="*/ 51 w 3042"/>
                <a:gd name="T7" fmla="*/ 982 h 1794"/>
                <a:gd name="T8" fmla="*/ 1521 w 3042"/>
                <a:gd name="T9" fmla="*/ 1794 h 1794"/>
                <a:gd name="T10" fmla="*/ 2991 w 3042"/>
                <a:gd name="T11" fmla="*/ 982 h 1794"/>
                <a:gd name="T12" fmla="*/ 2991 w 3042"/>
                <a:gd name="T13" fmla="*/ 812 h 1794"/>
                <a:gd name="T14" fmla="*/ 1527 w 3042"/>
                <a:gd name="T15" fmla="*/ 1551 h 1794"/>
                <a:gd name="T16" fmla="*/ 876 w 3042"/>
                <a:gd name="T17" fmla="*/ 900 h 1794"/>
                <a:gd name="T18" fmla="*/ 1527 w 3042"/>
                <a:gd name="T19" fmla="*/ 249 h 1794"/>
                <a:gd name="T20" fmla="*/ 2178 w 3042"/>
                <a:gd name="T21" fmla="*/ 900 h 1794"/>
                <a:gd name="T22" fmla="*/ 1527 w 3042"/>
                <a:gd name="T23" fmla="*/ 1551 h 1794"/>
                <a:gd name="T24" fmla="*/ 1527 w 3042"/>
                <a:gd name="T25" fmla="*/ 1551 h 1794"/>
                <a:gd name="T26" fmla="*/ 1527 w 3042"/>
                <a:gd name="T27" fmla="*/ 1551 h 17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3042" h="1794">
                  <a:moveTo>
                    <a:pt x="2991" y="812"/>
                  </a:moveTo>
                  <a:cubicBezTo>
                    <a:pt x="2991" y="812"/>
                    <a:pt x="2175" y="0"/>
                    <a:pt x="1521" y="0"/>
                  </a:cubicBezTo>
                  <a:cubicBezTo>
                    <a:pt x="868" y="0"/>
                    <a:pt x="51" y="812"/>
                    <a:pt x="51" y="812"/>
                  </a:cubicBezTo>
                  <a:cubicBezTo>
                    <a:pt x="1" y="859"/>
                    <a:pt x="0" y="936"/>
                    <a:pt x="51" y="982"/>
                  </a:cubicBezTo>
                  <a:cubicBezTo>
                    <a:pt x="51" y="982"/>
                    <a:pt x="868" y="1794"/>
                    <a:pt x="1521" y="1794"/>
                  </a:cubicBezTo>
                  <a:cubicBezTo>
                    <a:pt x="2175" y="1794"/>
                    <a:pt x="2991" y="982"/>
                    <a:pt x="2991" y="982"/>
                  </a:cubicBezTo>
                  <a:cubicBezTo>
                    <a:pt x="3041" y="935"/>
                    <a:pt x="3042" y="858"/>
                    <a:pt x="2991" y="812"/>
                  </a:cubicBezTo>
                  <a:close/>
                  <a:moveTo>
                    <a:pt x="1527" y="1551"/>
                  </a:moveTo>
                  <a:cubicBezTo>
                    <a:pt x="1168" y="1551"/>
                    <a:pt x="876" y="1259"/>
                    <a:pt x="876" y="900"/>
                  </a:cubicBezTo>
                  <a:cubicBezTo>
                    <a:pt x="876" y="540"/>
                    <a:pt x="1168" y="249"/>
                    <a:pt x="1527" y="249"/>
                  </a:cubicBezTo>
                  <a:cubicBezTo>
                    <a:pt x="1887" y="249"/>
                    <a:pt x="2178" y="540"/>
                    <a:pt x="2178" y="900"/>
                  </a:cubicBezTo>
                  <a:cubicBezTo>
                    <a:pt x="2178" y="1259"/>
                    <a:pt x="1887" y="1551"/>
                    <a:pt x="1527" y="1551"/>
                  </a:cubicBezTo>
                  <a:close/>
                  <a:moveTo>
                    <a:pt x="1527" y="1551"/>
                  </a:moveTo>
                  <a:cubicBezTo>
                    <a:pt x="1527" y="1551"/>
                    <a:pt x="1527" y="1551"/>
                    <a:pt x="1527" y="1551"/>
                  </a:cubicBezTo>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IN"/>
            </a:p>
          </p:txBody>
        </p:sp>
        <p:sp>
          <p:nvSpPr>
            <p:cNvPr id="29" name="Freeform 12"/>
            <p:cNvSpPr>
              <a:spLocks noEditPoints="1"/>
            </p:cNvSpPr>
            <p:nvPr/>
          </p:nvSpPr>
          <p:spPr bwMode="auto">
            <a:xfrm>
              <a:off x="2293183" y="953406"/>
              <a:ext cx="380008" cy="381649"/>
            </a:xfrm>
            <a:custGeom>
              <a:avLst/>
              <a:gdLst>
                <a:gd name="T0" fmla="*/ 414 w 827"/>
                <a:gd name="T1" fmla="*/ 0 h 829"/>
                <a:gd name="T2" fmla="*/ 0 w 827"/>
                <a:gd name="T3" fmla="*/ 414 h 829"/>
                <a:gd name="T4" fmla="*/ 414 w 827"/>
                <a:gd name="T5" fmla="*/ 829 h 829"/>
                <a:gd name="T6" fmla="*/ 827 w 827"/>
                <a:gd name="T7" fmla="*/ 414 h 829"/>
                <a:gd name="T8" fmla="*/ 414 w 827"/>
                <a:gd name="T9" fmla="*/ 0 h 829"/>
                <a:gd name="T10" fmla="*/ 570 w 827"/>
                <a:gd name="T11" fmla="*/ 416 h 829"/>
                <a:gd name="T12" fmla="*/ 441 w 827"/>
                <a:gd name="T13" fmla="*/ 287 h 829"/>
                <a:gd name="T14" fmla="*/ 570 w 827"/>
                <a:gd name="T15" fmla="*/ 157 h 829"/>
                <a:gd name="T16" fmla="*/ 698 w 827"/>
                <a:gd name="T17" fmla="*/ 287 h 829"/>
                <a:gd name="T18" fmla="*/ 570 w 827"/>
                <a:gd name="T19" fmla="*/ 416 h 829"/>
                <a:gd name="T20" fmla="*/ 570 w 827"/>
                <a:gd name="T21" fmla="*/ 416 h 829"/>
                <a:gd name="T22" fmla="*/ 570 w 827"/>
                <a:gd name="T23" fmla="*/ 416 h 8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827" h="829">
                  <a:moveTo>
                    <a:pt x="414" y="0"/>
                  </a:moveTo>
                  <a:cubicBezTo>
                    <a:pt x="186" y="0"/>
                    <a:pt x="0" y="186"/>
                    <a:pt x="0" y="414"/>
                  </a:cubicBezTo>
                  <a:cubicBezTo>
                    <a:pt x="0" y="643"/>
                    <a:pt x="186" y="829"/>
                    <a:pt x="414" y="829"/>
                  </a:cubicBezTo>
                  <a:cubicBezTo>
                    <a:pt x="642" y="829"/>
                    <a:pt x="827" y="643"/>
                    <a:pt x="827" y="414"/>
                  </a:cubicBezTo>
                  <a:cubicBezTo>
                    <a:pt x="827" y="186"/>
                    <a:pt x="642" y="0"/>
                    <a:pt x="414" y="0"/>
                  </a:cubicBezTo>
                  <a:close/>
                  <a:moveTo>
                    <a:pt x="570" y="416"/>
                  </a:moveTo>
                  <a:cubicBezTo>
                    <a:pt x="499" y="416"/>
                    <a:pt x="441" y="358"/>
                    <a:pt x="441" y="287"/>
                  </a:cubicBezTo>
                  <a:cubicBezTo>
                    <a:pt x="441" y="215"/>
                    <a:pt x="499" y="157"/>
                    <a:pt x="570" y="157"/>
                  </a:cubicBezTo>
                  <a:cubicBezTo>
                    <a:pt x="640" y="157"/>
                    <a:pt x="698" y="215"/>
                    <a:pt x="698" y="287"/>
                  </a:cubicBezTo>
                  <a:cubicBezTo>
                    <a:pt x="698" y="358"/>
                    <a:pt x="641" y="416"/>
                    <a:pt x="570" y="416"/>
                  </a:cubicBezTo>
                  <a:close/>
                  <a:moveTo>
                    <a:pt x="570" y="416"/>
                  </a:moveTo>
                  <a:cubicBezTo>
                    <a:pt x="570" y="416"/>
                    <a:pt x="570" y="416"/>
                    <a:pt x="570" y="416"/>
                  </a:cubicBezTo>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IN"/>
            </a:p>
          </p:txBody>
        </p:sp>
      </p:grpSp>
      <p:grpSp>
        <p:nvGrpSpPr>
          <p:cNvPr id="32" name="Group 31"/>
          <p:cNvGrpSpPr/>
          <p:nvPr/>
        </p:nvGrpSpPr>
        <p:grpSpPr>
          <a:xfrm>
            <a:off x="5533229" y="681825"/>
            <a:ext cx="1120325" cy="1121967"/>
            <a:chOff x="1677987" y="5049838"/>
            <a:chExt cx="2166938" cy="2170113"/>
          </a:xfrm>
          <a:solidFill>
            <a:schemeClr val="bg1"/>
          </a:solidFill>
          <a:effectLst/>
        </p:grpSpPr>
        <p:sp>
          <p:nvSpPr>
            <p:cNvPr id="30" name="Freeform 13"/>
            <p:cNvSpPr>
              <a:spLocks noEditPoints="1"/>
            </p:cNvSpPr>
            <p:nvPr/>
          </p:nvSpPr>
          <p:spPr bwMode="auto">
            <a:xfrm>
              <a:off x="1677987" y="5049838"/>
              <a:ext cx="2166938" cy="2170113"/>
            </a:xfrm>
            <a:custGeom>
              <a:avLst/>
              <a:gdLst>
                <a:gd name="T0" fmla="*/ 2440 w 2440"/>
                <a:gd name="T1" fmla="*/ 46 h 2440"/>
                <a:gd name="T2" fmla="*/ 2427 w 2440"/>
                <a:gd name="T3" fmla="*/ 13 h 2440"/>
                <a:gd name="T4" fmla="*/ 2394 w 2440"/>
                <a:gd name="T5" fmla="*/ 0 h 2440"/>
                <a:gd name="T6" fmla="*/ 1451 w 2440"/>
                <a:gd name="T7" fmla="*/ 374 h 2440"/>
                <a:gd name="T8" fmla="*/ 994 w 2440"/>
                <a:gd name="T9" fmla="*/ 830 h 2440"/>
                <a:gd name="T10" fmla="*/ 17 w 2440"/>
                <a:gd name="T11" fmla="*/ 1232 h 2440"/>
                <a:gd name="T12" fmla="*/ 12 w 2440"/>
                <a:gd name="T13" fmla="*/ 1290 h 2440"/>
                <a:gd name="T14" fmla="*/ 17 w 2440"/>
                <a:gd name="T15" fmla="*/ 1295 h 2440"/>
                <a:gd name="T16" fmla="*/ 69 w 2440"/>
                <a:gd name="T17" fmla="*/ 1304 h 2440"/>
                <a:gd name="T18" fmla="*/ 569 w 2440"/>
                <a:gd name="T19" fmla="*/ 1255 h 2440"/>
                <a:gd name="T20" fmla="*/ 456 w 2440"/>
                <a:gd name="T21" fmla="*/ 1369 h 2440"/>
                <a:gd name="T22" fmla="*/ 449 w 2440"/>
                <a:gd name="T23" fmla="*/ 1378 h 2440"/>
                <a:gd name="T24" fmla="*/ 596 w 2440"/>
                <a:gd name="T25" fmla="*/ 1844 h 2440"/>
                <a:gd name="T26" fmla="*/ 1062 w 2440"/>
                <a:gd name="T27" fmla="*/ 1991 h 2440"/>
                <a:gd name="T28" fmla="*/ 1071 w 2440"/>
                <a:gd name="T29" fmla="*/ 1984 h 2440"/>
                <a:gd name="T30" fmla="*/ 1184 w 2440"/>
                <a:gd name="T31" fmla="*/ 1871 h 2440"/>
                <a:gd name="T32" fmla="*/ 1136 w 2440"/>
                <a:gd name="T33" fmla="*/ 2371 h 2440"/>
                <a:gd name="T34" fmla="*/ 1145 w 2440"/>
                <a:gd name="T35" fmla="*/ 2423 h 2440"/>
                <a:gd name="T36" fmla="*/ 1145 w 2440"/>
                <a:gd name="T37" fmla="*/ 2424 h 2440"/>
                <a:gd name="T38" fmla="*/ 1208 w 2440"/>
                <a:gd name="T39" fmla="*/ 2423 h 2440"/>
                <a:gd name="T40" fmla="*/ 1210 w 2440"/>
                <a:gd name="T41" fmla="*/ 2420 h 2440"/>
                <a:gd name="T42" fmla="*/ 1610 w 2440"/>
                <a:gd name="T43" fmla="*/ 1446 h 2440"/>
                <a:gd name="T44" fmla="*/ 2066 w 2440"/>
                <a:gd name="T45" fmla="*/ 989 h 2440"/>
                <a:gd name="T46" fmla="*/ 2440 w 2440"/>
                <a:gd name="T47" fmla="*/ 46 h 2440"/>
                <a:gd name="T48" fmla="*/ 1860 w 2440"/>
                <a:gd name="T49" fmla="*/ 936 h 2440"/>
                <a:gd name="T50" fmla="*/ 1504 w 2440"/>
                <a:gd name="T51" fmla="*/ 936 h 2440"/>
                <a:gd name="T52" fmla="*/ 1504 w 2440"/>
                <a:gd name="T53" fmla="*/ 580 h 2440"/>
                <a:gd name="T54" fmla="*/ 1860 w 2440"/>
                <a:gd name="T55" fmla="*/ 580 h 2440"/>
                <a:gd name="T56" fmla="*/ 1860 w 2440"/>
                <a:gd name="T57" fmla="*/ 936 h 2440"/>
                <a:gd name="T58" fmla="*/ 1860 w 2440"/>
                <a:gd name="T59" fmla="*/ 936 h 2440"/>
                <a:gd name="T60" fmla="*/ 1860 w 2440"/>
                <a:gd name="T61" fmla="*/ 936 h 24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2440" h="2440">
                  <a:moveTo>
                    <a:pt x="2440" y="46"/>
                  </a:moveTo>
                  <a:cubicBezTo>
                    <a:pt x="2440" y="33"/>
                    <a:pt x="2435" y="22"/>
                    <a:pt x="2427" y="13"/>
                  </a:cubicBezTo>
                  <a:cubicBezTo>
                    <a:pt x="2418" y="5"/>
                    <a:pt x="2407" y="0"/>
                    <a:pt x="2394" y="0"/>
                  </a:cubicBezTo>
                  <a:cubicBezTo>
                    <a:pt x="2371" y="0"/>
                    <a:pt x="1811" y="13"/>
                    <a:pt x="1451" y="374"/>
                  </a:cubicBezTo>
                  <a:cubicBezTo>
                    <a:pt x="994" y="830"/>
                    <a:pt x="994" y="830"/>
                    <a:pt x="994" y="830"/>
                  </a:cubicBezTo>
                  <a:cubicBezTo>
                    <a:pt x="888" y="793"/>
                    <a:pt x="526" y="723"/>
                    <a:pt x="17" y="1232"/>
                  </a:cubicBezTo>
                  <a:cubicBezTo>
                    <a:pt x="2" y="1247"/>
                    <a:pt x="0" y="1272"/>
                    <a:pt x="12" y="1290"/>
                  </a:cubicBezTo>
                  <a:cubicBezTo>
                    <a:pt x="14" y="1292"/>
                    <a:pt x="15" y="1294"/>
                    <a:pt x="17" y="1295"/>
                  </a:cubicBezTo>
                  <a:cubicBezTo>
                    <a:pt x="30" y="1309"/>
                    <a:pt x="51" y="1312"/>
                    <a:pt x="69" y="1304"/>
                  </a:cubicBezTo>
                  <a:cubicBezTo>
                    <a:pt x="72" y="1302"/>
                    <a:pt x="397" y="1145"/>
                    <a:pt x="569" y="1255"/>
                  </a:cubicBezTo>
                  <a:cubicBezTo>
                    <a:pt x="456" y="1369"/>
                    <a:pt x="456" y="1369"/>
                    <a:pt x="456" y="1369"/>
                  </a:cubicBezTo>
                  <a:cubicBezTo>
                    <a:pt x="453" y="1371"/>
                    <a:pt x="451" y="1374"/>
                    <a:pt x="449" y="1378"/>
                  </a:cubicBezTo>
                  <a:cubicBezTo>
                    <a:pt x="444" y="1386"/>
                    <a:pt x="335" y="1582"/>
                    <a:pt x="596" y="1844"/>
                  </a:cubicBezTo>
                  <a:cubicBezTo>
                    <a:pt x="858" y="2105"/>
                    <a:pt x="1054" y="1996"/>
                    <a:pt x="1062" y="1991"/>
                  </a:cubicBezTo>
                  <a:cubicBezTo>
                    <a:pt x="1066" y="1989"/>
                    <a:pt x="1069" y="1987"/>
                    <a:pt x="1071" y="1984"/>
                  </a:cubicBezTo>
                  <a:cubicBezTo>
                    <a:pt x="1184" y="1871"/>
                    <a:pt x="1184" y="1871"/>
                    <a:pt x="1184" y="1871"/>
                  </a:cubicBezTo>
                  <a:cubicBezTo>
                    <a:pt x="1295" y="2043"/>
                    <a:pt x="1138" y="2368"/>
                    <a:pt x="1136" y="2371"/>
                  </a:cubicBezTo>
                  <a:cubicBezTo>
                    <a:pt x="1127" y="2389"/>
                    <a:pt x="1131" y="2409"/>
                    <a:pt x="1145" y="2423"/>
                  </a:cubicBezTo>
                  <a:cubicBezTo>
                    <a:pt x="1145" y="2423"/>
                    <a:pt x="1145" y="2423"/>
                    <a:pt x="1145" y="2424"/>
                  </a:cubicBezTo>
                  <a:cubicBezTo>
                    <a:pt x="1163" y="2440"/>
                    <a:pt x="1191" y="2440"/>
                    <a:pt x="1208" y="2423"/>
                  </a:cubicBezTo>
                  <a:cubicBezTo>
                    <a:pt x="1209" y="2422"/>
                    <a:pt x="1210" y="2421"/>
                    <a:pt x="1210" y="2420"/>
                  </a:cubicBezTo>
                  <a:cubicBezTo>
                    <a:pt x="1717" y="1912"/>
                    <a:pt x="1647" y="1552"/>
                    <a:pt x="1610" y="1446"/>
                  </a:cubicBezTo>
                  <a:cubicBezTo>
                    <a:pt x="2066" y="989"/>
                    <a:pt x="2066" y="989"/>
                    <a:pt x="2066" y="989"/>
                  </a:cubicBezTo>
                  <a:cubicBezTo>
                    <a:pt x="2426" y="629"/>
                    <a:pt x="2440" y="69"/>
                    <a:pt x="2440" y="46"/>
                  </a:cubicBezTo>
                  <a:close/>
                  <a:moveTo>
                    <a:pt x="1860" y="936"/>
                  </a:moveTo>
                  <a:cubicBezTo>
                    <a:pt x="1762" y="1034"/>
                    <a:pt x="1602" y="1034"/>
                    <a:pt x="1504" y="936"/>
                  </a:cubicBezTo>
                  <a:cubicBezTo>
                    <a:pt x="1406" y="838"/>
                    <a:pt x="1406" y="678"/>
                    <a:pt x="1504" y="580"/>
                  </a:cubicBezTo>
                  <a:cubicBezTo>
                    <a:pt x="1602" y="482"/>
                    <a:pt x="1762" y="482"/>
                    <a:pt x="1860" y="580"/>
                  </a:cubicBezTo>
                  <a:cubicBezTo>
                    <a:pt x="1958" y="678"/>
                    <a:pt x="1958" y="838"/>
                    <a:pt x="1860" y="936"/>
                  </a:cubicBezTo>
                  <a:close/>
                  <a:moveTo>
                    <a:pt x="1860" y="936"/>
                  </a:moveTo>
                  <a:cubicBezTo>
                    <a:pt x="1860" y="936"/>
                    <a:pt x="1860" y="936"/>
                    <a:pt x="1860" y="936"/>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IN"/>
            </a:p>
          </p:txBody>
        </p:sp>
        <p:sp>
          <p:nvSpPr>
            <p:cNvPr id="31" name="Freeform 14"/>
            <p:cNvSpPr>
              <a:spLocks noEditPoints="1"/>
            </p:cNvSpPr>
            <p:nvPr/>
          </p:nvSpPr>
          <p:spPr bwMode="auto">
            <a:xfrm>
              <a:off x="1766888" y="6488113"/>
              <a:ext cx="641350" cy="641350"/>
            </a:xfrm>
            <a:custGeom>
              <a:avLst/>
              <a:gdLst>
                <a:gd name="T0" fmla="*/ 494 w 723"/>
                <a:gd name="T1" fmla="*/ 495 h 721"/>
                <a:gd name="T2" fmla="*/ 224 w 723"/>
                <a:gd name="T3" fmla="*/ 515 h 721"/>
                <a:gd name="T4" fmla="*/ 209 w 723"/>
                <a:gd name="T5" fmla="*/ 499 h 721"/>
                <a:gd name="T6" fmla="*/ 209 w 723"/>
                <a:gd name="T7" fmla="*/ 452 h 721"/>
                <a:gd name="T8" fmla="*/ 212 w 723"/>
                <a:gd name="T9" fmla="*/ 393 h 721"/>
                <a:gd name="T10" fmla="*/ 225 w 723"/>
                <a:gd name="T11" fmla="*/ 258 h 721"/>
                <a:gd name="T12" fmla="*/ 283 w 723"/>
                <a:gd name="T13" fmla="*/ 30 h 721"/>
                <a:gd name="T14" fmla="*/ 295 w 723"/>
                <a:gd name="T15" fmla="*/ 0 h 721"/>
                <a:gd name="T16" fmla="*/ 105 w 723"/>
                <a:gd name="T17" fmla="*/ 180 h 721"/>
                <a:gd name="T18" fmla="*/ 17 w 723"/>
                <a:gd name="T19" fmla="*/ 417 h 721"/>
                <a:gd name="T20" fmla="*/ 3 w 723"/>
                <a:gd name="T21" fmla="*/ 566 h 721"/>
                <a:gd name="T22" fmla="*/ 10 w 723"/>
                <a:gd name="T23" fmla="*/ 654 h 721"/>
                <a:gd name="T24" fmla="*/ 98 w 723"/>
                <a:gd name="T25" fmla="*/ 719 h 721"/>
                <a:gd name="T26" fmla="*/ 205 w 723"/>
                <a:gd name="T27" fmla="*/ 719 h 721"/>
                <a:gd name="T28" fmla="*/ 654 w 723"/>
                <a:gd name="T29" fmla="*/ 531 h 721"/>
                <a:gd name="T30" fmla="*/ 723 w 723"/>
                <a:gd name="T31" fmla="*/ 428 h 721"/>
                <a:gd name="T32" fmla="*/ 601 w 723"/>
                <a:gd name="T33" fmla="*/ 471 h 721"/>
                <a:gd name="T34" fmla="*/ 494 w 723"/>
                <a:gd name="T35" fmla="*/ 495 h 721"/>
                <a:gd name="T36" fmla="*/ 494 w 723"/>
                <a:gd name="T37" fmla="*/ 495 h 721"/>
                <a:gd name="T38" fmla="*/ 494 w 723"/>
                <a:gd name="T39" fmla="*/ 495 h 7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723" h="721">
                  <a:moveTo>
                    <a:pt x="494" y="495"/>
                  </a:moveTo>
                  <a:cubicBezTo>
                    <a:pt x="405" y="510"/>
                    <a:pt x="314" y="516"/>
                    <a:pt x="224" y="515"/>
                  </a:cubicBezTo>
                  <a:cubicBezTo>
                    <a:pt x="217" y="515"/>
                    <a:pt x="209" y="505"/>
                    <a:pt x="209" y="499"/>
                  </a:cubicBezTo>
                  <a:cubicBezTo>
                    <a:pt x="209" y="485"/>
                    <a:pt x="209" y="466"/>
                    <a:pt x="209" y="452"/>
                  </a:cubicBezTo>
                  <a:cubicBezTo>
                    <a:pt x="210" y="432"/>
                    <a:pt x="211" y="413"/>
                    <a:pt x="212" y="393"/>
                  </a:cubicBezTo>
                  <a:cubicBezTo>
                    <a:pt x="214" y="348"/>
                    <a:pt x="218" y="303"/>
                    <a:pt x="225" y="258"/>
                  </a:cubicBezTo>
                  <a:cubicBezTo>
                    <a:pt x="236" y="180"/>
                    <a:pt x="254" y="104"/>
                    <a:pt x="283" y="30"/>
                  </a:cubicBezTo>
                  <a:cubicBezTo>
                    <a:pt x="287" y="20"/>
                    <a:pt x="291" y="11"/>
                    <a:pt x="295" y="0"/>
                  </a:cubicBezTo>
                  <a:cubicBezTo>
                    <a:pt x="213" y="35"/>
                    <a:pt x="150" y="105"/>
                    <a:pt x="105" y="180"/>
                  </a:cubicBezTo>
                  <a:cubicBezTo>
                    <a:pt x="61" y="252"/>
                    <a:pt x="33" y="334"/>
                    <a:pt x="17" y="417"/>
                  </a:cubicBezTo>
                  <a:cubicBezTo>
                    <a:pt x="8" y="466"/>
                    <a:pt x="3" y="516"/>
                    <a:pt x="3" y="566"/>
                  </a:cubicBezTo>
                  <a:cubicBezTo>
                    <a:pt x="2" y="594"/>
                    <a:pt x="0" y="627"/>
                    <a:pt x="10" y="654"/>
                  </a:cubicBezTo>
                  <a:cubicBezTo>
                    <a:pt x="24" y="691"/>
                    <a:pt x="59" y="716"/>
                    <a:pt x="98" y="719"/>
                  </a:cubicBezTo>
                  <a:cubicBezTo>
                    <a:pt x="134" y="721"/>
                    <a:pt x="170" y="721"/>
                    <a:pt x="205" y="719"/>
                  </a:cubicBezTo>
                  <a:cubicBezTo>
                    <a:pt x="367" y="708"/>
                    <a:pt x="540" y="652"/>
                    <a:pt x="654" y="531"/>
                  </a:cubicBezTo>
                  <a:cubicBezTo>
                    <a:pt x="682" y="500"/>
                    <a:pt x="706" y="467"/>
                    <a:pt x="723" y="428"/>
                  </a:cubicBezTo>
                  <a:cubicBezTo>
                    <a:pt x="682" y="443"/>
                    <a:pt x="643" y="460"/>
                    <a:pt x="601" y="471"/>
                  </a:cubicBezTo>
                  <a:cubicBezTo>
                    <a:pt x="566" y="481"/>
                    <a:pt x="530" y="488"/>
                    <a:pt x="494" y="495"/>
                  </a:cubicBezTo>
                  <a:close/>
                  <a:moveTo>
                    <a:pt x="494" y="495"/>
                  </a:moveTo>
                  <a:cubicBezTo>
                    <a:pt x="494" y="495"/>
                    <a:pt x="494" y="495"/>
                    <a:pt x="494" y="495"/>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IN"/>
            </a:p>
          </p:txBody>
        </p:sp>
      </p:grpSp>
      <p:sp>
        <p:nvSpPr>
          <p:cNvPr id="2" name="Slide Number Placeholder 1"/>
          <p:cNvSpPr>
            <a:spLocks noGrp="1"/>
          </p:cNvSpPr>
          <p:nvPr>
            <p:ph type="sldNum" sz="quarter" idx="12"/>
          </p:nvPr>
        </p:nvSpPr>
        <p:spPr/>
        <p:txBody>
          <a:bodyPr/>
          <a:lstStyle/>
          <a:p>
            <a:fld id="{96E69268-9C8B-4EBF-A9EE-DC5DC2D48DC3}" type="slidenum">
              <a:rPr lang="en-US" smtClean="0"/>
              <a:pPr/>
              <a:t>5</a:t>
            </a:fld>
            <a:endParaRPr lang="en-US" dirty="0"/>
          </a:p>
        </p:txBody>
      </p:sp>
    </p:spTree>
    <p:extLst>
      <p:ext uri="{BB962C8B-B14F-4D97-AF65-F5344CB8AC3E}">
        <p14:creationId xmlns:p14="http://schemas.microsoft.com/office/powerpoint/2010/main" val="1501902526"/>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95" name="Freeform: Shape 94">
            <a:extLst>
              <a:ext uri="{FF2B5EF4-FFF2-40B4-BE49-F238E27FC236}">
                <a16:creationId xmlns:a16="http://schemas.microsoft.com/office/drawing/2014/main" id="{9BC7B6C0-EC72-4B41-9B12-E5533E4C54BC}"/>
              </a:ext>
            </a:extLst>
          </p:cNvPr>
          <p:cNvSpPr/>
          <p:nvPr/>
        </p:nvSpPr>
        <p:spPr>
          <a:xfrm>
            <a:off x="4456341" y="1971419"/>
            <a:ext cx="3194788" cy="2635576"/>
          </a:xfrm>
          <a:custGeom>
            <a:avLst/>
            <a:gdLst>
              <a:gd name="connsiteX0" fmla="*/ 641521 w 2258114"/>
              <a:gd name="connsiteY0" fmla="*/ 0 h 1862857"/>
              <a:gd name="connsiteX1" fmla="*/ 959084 w 2258114"/>
              <a:gd name="connsiteY1" fmla="*/ 0 h 1862857"/>
              <a:gd name="connsiteX2" fmla="*/ 1009916 w 2258114"/>
              <a:gd name="connsiteY2" fmla="*/ 33693 h 1862857"/>
              <a:gd name="connsiteX3" fmla="*/ 1011883 w 2258114"/>
              <a:gd name="connsiteY3" fmla="*/ 43435 h 1862857"/>
              <a:gd name="connsiteX4" fmla="*/ 1050343 w 2258114"/>
              <a:gd name="connsiteY4" fmla="*/ 36580 h 1862857"/>
              <a:gd name="connsiteX5" fmla="*/ 1096767 w 2258114"/>
              <a:gd name="connsiteY5" fmla="*/ 34236 h 1862857"/>
              <a:gd name="connsiteX6" fmla="*/ 1108237 w 2258114"/>
              <a:gd name="connsiteY6" fmla="*/ 31920 h 1862857"/>
              <a:gd name="connsiteX7" fmla="*/ 1142628 w 2258114"/>
              <a:gd name="connsiteY7" fmla="*/ 31920 h 1862857"/>
              <a:gd name="connsiteX8" fmla="*/ 1659133 w 2258114"/>
              <a:gd name="connsiteY8" fmla="*/ 31920 h 1862857"/>
              <a:gd name="connsiteX9" fmla="*/ 1754834 w 2258114"/>
              <a:gd name="connsiteY9" fmla="*/ 127621 h 1862857"/>
              <a:gd name="connsiteX10" fmla="*/ 1696384 w 2258114"/>
              <a:gd name="connsiteY10" fmla="*/ 215801 h 1862857"/>
              <a:gd name="connsiteX11" fmla="*/ 1685883 w 2258114"/>
              <a:gd name="connsiteY11" fmla="*/ 217921 h 1862857"/>
              <a:gd name="connsiteX12" fmla="*/ 1780859 w 2258114"/>
              <a:gd name="connsiteY12" fmla="*/ 296283 h 1862857"/>
              <a:gd name="connsiteX13" fmla="*/ 1794950 w 2258114"/>
              <a:gd name="connsiteY13" fmla="*/ 313362 h 1862857"/>
              <a:gd name="connsiteX14" fmla="*/ 2031963 w 2258114"/>
              <a:gd name="connsiteY14" fmla="*/ 313362 h 1862857"/>
              <a:gd name="connsiteX15" fmla="*/ 2239666 w 2258114"/>
              <a:gd name="connsiteY15" fmla="*/ 521065 h 1862857"/>
              <a:gd name="connsiteX16" fmla="*/ 2031963 w 2258114"/>
              <a:gd name="connsiteY16" fmla="*/ 728768 h 1862857"/>
              <a:gd name="connsiteX17" fmla="*/ 2020755 w 2258114"/>
              <a:gd name="connsiteY17" fmla="*/ 728768 h 1862857"/>
              <a:gd name="connsiteX18" fmla="*/ 2026885 w 2258114"/>
              <a:gd name="connsiteY18" fmla="*/ 752609 h 1862857"/>
              <a:gd name="connsiteX19" fmla="*/ 2040562 w 2258114"/>
              <a:gd name="connsiteY19" fmla="*/ 842228 h 1862857"/>
              <a:gd name="connsiteX20" fmla="*/ 2042861 w 2258114"/>
              <a:gd name="connsiteY20" fmla="*/ 887742 h 1862857"/>
              <a:gd name="connsiteX21" fmla="*/ 2049613 w 2258114"/>
              <a:gd name="connsiteY21" fmla="*/ 888423 h 1862857"/>
              <a:gd name="connsiteX22" fmla="*/ 2258114 w 2258114"/>
              <a:gd name="connsiteY22" fmla="*/ 1144246 h 1862857"/>
              <a:gd name="connsiteX23" fmla="*/ 1996986 w 2258114"/>
              <a:gd name="connsiteY23" fmla="*/ 1405374 h 1862857"/>
              <a:gd name="connsiteX24" fmla="*/ 1909655 w 2258114"/>
              <a:gd name="connsiteY24" fmla="*/ 1405374 h 1862857"/>
              <a:gd name="connsiteX25" fmla="*/ 1865909 w 2258114"/>
              <a:gd name="connsiteY25" fmla="*/ 1474549 h 1862857"/>
              <a:gd name="connsiteX26" fmla="*/ 1859523 w 2258114"/>
              <a:gd name="connsiteY26" fmla="*/ 1481833 h 1862857"/>
              <a:gd name="connsiteX27" fmla="*/ 1867973 w 2258114"/>
              <a:gd name="connsiteY27" fmla="*/ 1483539 h 1862857"/>
              <a:gd name="connsiteX28" fmla="*/ 1956454 w 2258114"/>
              <a:gd name="connsiteY28" fmla="*/ 1617026 h 1862857"/>
              <a:gd name="connsiteX29" fmla="*/ 1956453 w 2258114"/>
              <a:gd name="connsiteY29" fmla="*/ 1617026 h 1862857"/>
              <a:gd name="connsiteX30" fmla="*/ 1811581 w 2258114"/>
              <a:gd name="connsiteY30" fmla="*/ 1761898 h 1862857"/>
              <a:gd name="connsiteX31" fmla="*/ 1497375 w 2258114"/>
              <a:gd name="connsiteY31" fmla="*/ 1761898 h 1862857"/>
              <a:gd name="connsiteX32" fmla="*/ 1411032 w 2258114"/>
              <a:gd name="connsiteY32" fmla="*/ 1796527 h 1862857"/>
              <a:gd name="connsiteX33" fmla="*/ 1335376 w 2258114"/>
              <a:gd name="connsiteY33" fmla="*/ 1815980 h 1862857"/>
              <a:gd name="connsiteX34" fmla="*/ 1334986 w 2258114"/>
              <a:gd name="connsiteY34" fmla="*/ 1816559 h 1862857"/>
              <a:gd name="connsiteX35" fmla="*/ 1223212 w 2258114"/>
              <a:gd name="connsiteY35" fmla="*/ 1862857 h 1862857"/>
              <a:gd name="connsiteX36" fmla="*/ 677724 w 2258114"/>
              <a:gd name="connsiteY36" fmla="*/ 1862857 h 1862857"/>
              <a:gd name="connsiteX37" fmla="*/ 519652 w 2258114"/>
              <a:gd name="connsiteY37" fmla="*/ 1704785 h 1862857"/>
              <a:gd name="connsiteX38" fmla="*/ 532074 w 2258114"/>
              <a:gd name="connsiteY38" fmla="*/ 1643256 h 1862857"/>
              <a:gd name="connsiteX39" fmla="*/ 552730 w 2258114"/>
              <a:gd name="connsiteY39" fmla="*/ 1612620 h 1862857"/>
              <a:gd name="connsiteX40" fmla="*/ 504397 w 2258114"/>
              <a:gd name="connsiteY40" fmla="*/ 1572743 h 1862857"/>
              <a:gd name="connsiteX41" fmla="*/ 440445 w 2258114"/>
              <a:gd name="connsiteY41" fmla="*/ 1495232 h 1862857"/>
              <a:gd name="connsiteX42" fmla="*/ 333166 w 2258114"/>
              <a:gd name="connsiteY42" fmla="*/ 1495232 h 1862857"/>
              <a:gd name="connsiteX43" fmla="*/ 237465 w 2258114"/>
              <a:gd name="connsiteY43" fmla="*/ 1399531 h 1862857"/>
              <a:gd name="connsiteX44" fmla="*/ 295915 w 2258114"/>
              <a:gd name="connsiteY44" fmla="*/ 1311351 h 1862857"/>
              <a:gd name="connsiteX45" fmla="*/ 321956 w 2258114"/>
              <a:gd name="connsiteY45" fmla="*/ 1306093 h 1862857"/>
              <a:gd name="connsiteX46" fmla="*/ 310964 w 2258114"/>
              <a:gd name="connsiteY46" fmla="*/ 1285843 h 1862857"/>
              <a:gd name="connsiteX47" fmla="*/ 293826 w 2258114"/>
              <a:gd name="connsiteY47" fmla="*/ 1230633 h 1862857"/>
              <a:gd name="connsiteX48" fmla="*/ 261128 w 2258114"/>
              <a:gd name="connsiteY48" fmla="*/ 1230633 h 1862857"/>
              <a:gd name="connsiteX49" fmla="*/ 0 w 2258114"/>
              <a:gd name="connsiteY49" fmla="*/ 969505 h 1862857"/>
              <a:gd name="connsiteX50" fmla="*/ 261128 w 2258114"/>
              <a:gd name="connsiteY50" fmla="*/ 708377 h 1862857"/>
              <a:gd name="connsiteX51" fmla="*/ 268633 w 2258114"/>
              <a:gd name="connsiteY51" fmla="*/ 708377 h 1862857"/>
              <a:gd name="connsiteX52" fmla="*/ 302641 w 2258114"/>
              <a:gd name="connsiteY52" fmla="*/ 603555 h 1862857"/>
              <a:gd name="connsiteX53" fmla="*/ 348972 w 2258114"/>
              <a:gd name="connsiteY53" fmla="*/ 504284 h 1862857"/>
              <a:gd name="connsiteX54" fmla="*/ 384357 w 2258114"/>
              <a:gd name="connsiteY54" fmla="*/ 446039 h 1862857"/>
              <a:gd name="connsiteX55" fmla="*/ 354446 w 2258114"/>
              <a:gd name="connsiteY55" fmla="*/ 446039 h 1862857"/>
              <a:gd name="connsiteX56" fmla="*/ 200495 w 2258114"/>
              <a:gd name="connsiteY56" fmla="*/ 292088 h 1862857"/>
              <a:gd name="connsiteX57" fmla="*/ 354446 w 2258114"/>
              <a:gd name="connsiteY57" fmla="*/ 138137 h 1862857"/>
              <a:gd name="connsiteX58" fmla="*/ 718047 w 2258114"/>
              <a:gd name="connsiteY58" fmla="*/ 138137 h 1862857"/>
              <a:gd name="connsiteX59" fmla="*/ 775764 w 2258114"/>
              <a:gd name="connsiteY59" fmla="*/ 110333 h 1862857"/>
              <a:gd name="connsiteX60" fmla="*/ 641521 w 2258114"/>
              <a:gd name="connsiteY60" fmla="*/ 110333 h 1862857"/>
              <a:gd name="connsiteX61" fmla="*/ 590690 w 2258114"/>
              <a:gd name="connsiteY61" fmla="*/ 76639 h 1862857"/>
              <a:gd name="connsiteX62" fmla="*/ 586354 w 2258114"/>
              <a:gd name="connsiteY62" fmla="*/ 55166 h 1862857"/>
              <a:gd name="connsiteX63" fmla="*/ 590690 w 2258114"/>
              <a:gd name="connsiteY63" fmla="*/ 33693 h 1862857"/>
              <a:gd name="connsiteX64" fmla="*/ 641521 w 2258114"/>
              <a:gd name="connsiteY64" fmla="*/ 0 h 18628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Lst>
            <a:rect l="l" t="t" r="r" b="b"/>
            <a:pathLst>
              <a:path w="2258114" h="1862857">
                <a:moveTo>
                  <a:pt x="641521" y="0"/>
                </a:moveTo>
                <a:lnTo>
                  <a:pt x="959084" y="0"/>
                </a:lnTo>
                <a:cubicBezTo>
                  <a:pt x="981935" y="0"/>
                  <a:pt x="1001541" y="13893"/>
                  <a:pt x="1009916" y="33693"/>
                </a:cubicBezTo>
                <a:lnTo>
                  <a:pt x="1011883" y="43435"/>
                </a:lnTo>
                <a:lnTo>
                  <a:pt x="1050343" y="36580"/>
                </a:lnTo>
                <a:lnTo>
                  <a:pt x="1096767" y="34236"/>
                </a:lnTo>
                <a:lnTo>
                  <a:pt x="1108237" y="31920"/>
                </a:lnTo>
                <a:lnTo>
                  <a:pt x="1142628" y="31920"/>
                </a:lnTo>
                <a:lnTo>
                  <a:pt x="1659133" y="31920"/>
                </a:lnTo>
                <a:cubicBezTo>
                  <a:pt x="1711987" y="31920"/>
                  <a:pt x="1754834" y="74767"/>
                  <a:pt x="1754834" y="127621"/>
                </a:cubicBezTo>
                <a:cubicBezTo>
                  <a:pt x="1754834" y="167261"/>
                  <a:pt x="1730733" y="201273"/>
                  <a:pt x="1696384" y="215801"/>
                </a:cubicBezTo>
                <a:lnTo>
                  <a:pt x="1685883" y="217921"/>
                </a:lnTo>
                <a:lnTo>
                  <a:pt x="1780859" y="296283"/>
                </a:lnTo>
                <a:lnTo>
                  <a:pt x="1794950" y="313362"/>
                </a:lnTo>
                <a:lnTo>
                  <a:pt x="2031963" y="313362"/>
                </a:lnTo>
                <a:cubicBezTo>
                  <a:pt x="2146674" y="313362"/>
                  <a:pt x="2239666" y="406354"/>
                  <a:pt x="2239666" y="521065"/>
                </a:cubicBezTo>
                <a:cubicBezTo>
                  <a:pt x="2239666" y="635776"/>
                  <a:pt x="2146674" y="728768"/>
                  <a:pt x="2031963" y="728768"/>
                </a:cubicBezTo>
                <a:lnTo>
                  <a:pt x="2020755" y="728768"/>
                </a:lnTo>
                <a:lnTo>
                  <a:pt x="2026885" y="752609"/>
                </a:lnTo>
                <a:cubicBezTo>
                  <a:pt x="2032896" y="781987"/>
                  <a:pt x="2037481" y="811886"/>
                  <a:pt x="2040562" y="842228"/>
                </a:cubicBezTo>
                <a:lnTo>
                  <a:pt x="2042861" y="887742"/>
                </a:lnTo>
                <a:lnTo>
                  <a:pt x="2049613" y="888423"/>
                </a:lnTo>
                <a:cubicBezTo>
                  <a:pt x="2168604" y="912772"/>
                  <a:pt x="2258114" y="1018056"/>
                  <a:pt x="2258114" y="1144246"/>
                </a:cubicBezTo>
                <a:cubicBezTo>
                  <a:pt x="2258114" y="1288463"/>
                  <a:pt x="2141203" y="1405374"/>
                  <a:pt x="1996986" y="1405374"/>
                </a:cubicBezTo>
                <a:lnTo>
                  <a:pt x="1909655" y="1405374"/>
                </a:lnTo>
                <a:lnTo>
                  <a:pt x="1865909" y="1474549"/>
                </a:lnTo>
                <a:lnTo>
                  <a:pt x="1859523" y="1481833"/>
                </a:lnTo>
                <a:lnTo>
                  <a:pt x="1867973" y="1483539"/>
                </a:lnTo>
                <a:cubicBezTo>
                  <a:pt x="1919970" y="1505531"/>
                  <a:pt x="1956454" y="1557018"/>
                  <a:pt x="1956454" y="1617026"/>
                </a:cubicBezTo>
                <a:lnTo>
                  <a:pt x="1956453" y="1617026"/>
                </a:lnTo>
                <a:cubicBezTo>
                  <a:pt x="1956453" y="1697037"/>
                  <a:pt x="1891592" y="1761898"/>
                  <a:pt x="1811581" y="1761898"/>
                </a:cubicBezTo>
                <a:lnTo>
                  <a:pt x="1497375" y="1761898"/>
                </a:lnTo>
                <a:lnTo>
                  <a:pt x="1411032" y="1796527"/>
                </a:lnTo>
                <a:lnTo>
                  <a:pt x="1335376" y="1815980"/>
                </a:lnTo>
                <a:lnTo>
                  <a:pt x="1334986" y="1816559"/>
                </a:lnTo>
                <a:cubicBezTo>
                  <a:pt x="1306381" y="1845164"/>
                  <a:pt x="1266863" y="1862857"/>
                  <a:pt x="1223212" y="1862857"/>
                </a:cubicBezTo>
                <a:lnTo>
                  <a:pt x="677724" y="1862857"/>
                </a:lnTo>
                <a:cubicBezTo>
                  <a:pt x="590423" y="1862857"/>
                  <a:pt x="519652" y="1792086"/>
                  <a:pt x="519652" y="1704785"/>
                </a:cubicBezTo>
                <a:cubicBezTo>
                  <a:pt x="519652" y="1682960"/>
                  <a:pt x="524075" y="1662168"/>
                  <a:pt x="532074" y="1643256"/>
                </a:cubicBezTo>
                <a:lnTo>
                  <a:pt x="552730" y="1612620"/>
                </a:lnTo>
                <a:lnTo>
                  <a:pt x="504397" y="1572743"/>
                </a:lnTo>
                <a:lnTo>
                  <a:pt x="440445" y="1495232"/>
                </a:lnTo>
                <a:lnTo>
                  <a:pt x="333166" y="1495232"/>
                </a:lnTo>
                <a:cubicBezTo>
                  <a:pt x="280312" y="1495232"/>
                  <a:pt x="237465" y="1452385"/>
                  <a:pt x="237465" y="1399531"/>
                </a:cubicBezTo>
                <a:cubicBezTo>
                  <a:pt x="237465" y="1359890"/>
                  <a:pt x="261566" y="1325879"/>
                  <a:pt x="295915" y="1311351"/>
                </a:cubicBezTo>
                <a:lnTo>
                  <a:pt x="321956" y="1306093"/>
                </a:lnTo>
                <a:lnTo>
                  <a:pt x="310964" y="1285843"/>
                </a:lnTo>
                <a:lnTo>
                  <a:pt x="293826" y="1230633"/>
                </a:lnTo>
                <a:lnTo>
                  <a:pt x="261128" y="1230633"/>
                </a:lnTo>
                <a:cubicBezTo>
                  <a:pt x="116911" y="1230633"/>
                  <a:pt x="0" y="1113722"/>
                  <a:pt x="0" y="969505"/>
                </a:cubicBezTo>
                <a:cubicBezTo>
                  <a:pt x="0" y="825288"/>
                  <a:pt x="116911" y="708377"/>
                  <a:pt x="261128" y="708377"/>
                </a:cubicBezTo>
                <a:lnTo>
                  <a:pt x="268633" y="708377"/>
                </a:lnTo>
                <a:lnTo>
                  <a:pt x="302641" y="603555"/>
                </a:lnTo>
                <a:cubicBezTo>
                  <a:pt x="316110" y="569396"/>
                  <a:pt x="331603" y="536256"/>
                  <a:pt x="348972" y="504284"/>
                </a:cubicBezTo>
                <a:lnTo>
                  <a:pt x="384357" y="446039"/>
                </a:lnTo>
                <a:lnTo>
                  <a:pt x="354446" y="446039"/>
                </a:lnTo>
                <a:cubicBezTo>
                  <a:pt x="269421" y="446039"/>
                  <a:pt x="200495" y="377113"/>
                  <a:pt x="200495" y="292088"/>
                </a:cubicBezTo>
                <a:cubicBezTo>
                  <a:pt x="200495" y="207063"/>
                  <a:pt x="269421" y="138137"/>
                  <a:pt x="354446" y="138137"/>
                </a:cubicBezTo>
                <a:lnTo>
                  <a:pt x="718047" y="138137"/>
                </a:lnTo>
                <a:lnTo>
                  <a:pt x="775764" y="110333"/>
                </a:lnTo>
                <a:lnTo>
                  <a:pt x="641521" y="110333"/>
                </a:lnTo>
                <a:cubicBezTo>
                  <a:pt x="618670" y="110333"/>
                  <a:pt x="599064" y="96440"/>
                  <a:pt x="590690" y="76639"/>
                </a:cubicBezTo>
                <a:lnTo>
                  <a:pt x="586354" y="55166"/>
                </a:lnTo>
                <a:lnTo>
                  <a:pt x="590690" y="33693"/>
                </a:lnTo>
                <a:cubicBezTo>
                  <a:pt x="599064" y="13893"/>
                  <a:pt x="618670" y="0"/>
                  <a:pt x="641521" y="0"/>
                </a:cubicBezTo>
                <a:close/>
              </a:path>
            </a:pathLst>
          </a:custGeom>
          <a:solidFill>
            <a:srgbClr val="F5F5F5">
              <a:alpha val="7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113" name="Arrow: Right 112">
            <a:extLst>
              <a:ext uri="{FF2B5EF4-FFF2-40B4-BE49-F238E27FC236}">
                <a16:creationId xmlns:a16="http://schemas.microsoft.com/office/drawing/2014/main" id="{6E981B2A-BFCB-47A6-BFE9-DE7DC2B1D5C4}"/>
              </a:ext>
            </a:extLst>
          </p:cNvPr>
          <p:cNvSpPr/>
          <p:nvPr/>
        </p:nvSpPr>
        <p:spPr>
          <a:xfrm rot="16200000">
            <a:off x="4438971" y="3148329"/>
            <a:ext cx="2035836" cy="605457"/>
          </a:xfrm>
          <a:prstGeom prst="rightArrow">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114" name="Arrow: Right 113">
            <a:extLst>
              <a:ext uri="{FF2B5EF4-FFF2-40B4-BE49-F238E27FC236}">
                <a16:creationId xmlns:a16="http://schemas.microsoft.com/office/drawing/2014/main" id="{20F8E9E3-7F30-4714-AC64-AEA1F357B1BC}"/>
              </a:ext>
            </a:extLst>
          </p:cNvPr>
          <p:cNvSpPr/>
          <p:nvPr/>
        </p:nvSpPr>
        <p:spPr>
          <a:xfrm rot="16200000">
            <a:off x="5964488" y="3688655"/>
            <a:ext cx="1493864" cy="255600"/>
          </a:xfrm>
          <a:prstGeom prst="rightArrow">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104" name="Freeform 20">
            <a:extLst>
              <a:ext uri="{FF2B5EF4-FFF2-40B4-BE49-F238E27FC236}">
                <a16:creationId xmlns:a16="http://schemas.microsoft.com/office/drawing/2014/main" id="{3B21B3E2-3FA8-4127-A8A2-129CF491FB0F}"/>
              </a:ext>
            </a:extLst>
          </p:cNvPr>
          <p:cNvSpPr>
            <a:spLocks noEditPoints="1"/>
          </p:cNvSpPr>
          <p:nvPr/>
        </p:nvSpPr>
        <p:spPr bwMode="auto">
          <a:xfrm>
            <a:off x="6216646" y="3759072"/>
            <a:ext cx="267774" cy="267774"/>
          </a:xfrm>
          <a:custGeom>
            <a:avLst/>
            <a:gdLst>
              <a:gd name="T0" fmla="*/ 1936 w 2048"/>
              <a:gd name="T1" fmla="*/ 802 h 2048"/>
              <a:gd name="T2" fmla="*/ 1775 w 2048"/>
              <a:gd name="T3" fmla="*/ 781 h 2048"/>
              <a:gd name="T4" fmla="*/ 1727 w 2048"/>
              <a:gd name="T5" fmla="*/ 664 h 2048"/>
              <a:gd name="T6" fmla="*/ 1826 w 2048"/>
              <a:gd name="T7" fmla="*/ 536 h 2048"/>
              <a:gd name="T8" fmla="*/ 1815 w 2048"/>
              <a:gd name="T9" fmla="*/ 368 h 2048"/>
              <a:gd name="T10" fmla="*/ 1681 w 2048"/>
              <a:gd name="T11" fmla="*/ 233 h 2048"/>
              <a:gd name="T12" fmla="*/ 1512 w 2048"/>
              <a:gd name="T13" fmla="*/ 222 h 2048"/>
              <a:gd name="T14" fmla="*/ 1384 w 2048"/>
              <a:gd name="T15" fmla="*/ 321 h 2048"/>
              <a:gd name="T16" fmla="*/ 1267 w 2048"/>
              <a:gd name="T17" fmla="*/ 273 h 2048"/>
              <a:gd name="T18" fmla="*/ 1246 w 2048"/>
              <a:gd name="T19" fmla="*/ 113 h 2048"/>
              <a:gd name="T20" fmla="*/ 1120 w 2048"/>
              <a:gd name="T21" fmla="*/ 0 h 2048"/>
              <a:gd name="T22" fmla="*/ 928 w 2048"/>
              <a:gd name="T23" fmla="*/ 0 h 2048"/>
              <a:gd name="T24" fmla="*/ 802 w 2048"/>
              <a:gd name="T25" fmla="*/ 112 h 2048"/>
              <a:gd name="T26" fmla="*/ 781 w 2048"/>
              <a:gd name="T27" fmla="*/ 273 h 2048"/>
              <a:gd name="T28" fmla="*/ 664 w 2048"/>
              <a:gd name="T29" fmla="*/ 321 h 2048"/>
              <a:gd name="T30" fmla="*/ 536 w 2048"/>
              <a:gd name="T31" fmla="*/ 222 h 2048"/>
              <a:gd name="T32" fmla="*/ 368 w 2048"/>
              <a:gd name="T33" fmla="*/ 233 h 2048"/>
              <a:gd name="T34" fmla="*/ 233 w 2048"/>
              <a:gd name="T35" fmla="*/ 367 h 2048"/>
              <a:gd name="T36" fmla="*/ 222 w 2048"/>
              <a:gd name="T37" fmla="*/ 536 h 2048"/>
              <a:gd name="T38" fmla="*/ 321 w 2048"/>
              <a:gd name="T39" fmla="*/ 664 h 2048"/>
              <a:gd name="T40" fmla="*/ 273 w 2048"/>
              <a:gd name="T41" fmla="*/ 781 h 2048"/>
              <a:gd name="T42" fmla="*/ 113 w 2048"/>
              <a:gd name="T43" fmla="*/ 802 h 2048"/>
              <a:gd name="T44" fmla="*/ 0 w 2048"/>
              <a:gd name="T45" fmla="*/ 928 h 2048"/>
              <a:gd name="T46" fmla="*/ 0 w 2048"/>
              <a:gd name="T47" fmla="*/ 1120 h 2048"/>
              <a:gd name="T48" fmla="*/ 112 w 2048"/>
              <a:gd name="T49" fmla="*/ 1246 h 2048"/>
              <a:gd name="T50" fmla="*/ 273 w 2048"/>
              <a:gd name="T51" fmla="*/ 1267 h 2048"/>
              <a:gd name="T52" fmla="*/ 321 w 2048"/>
              <a:gd name="T53" fmla="*/ 1384 h 2048"/>
              <a:gd name="T54" fmla="*/ 222 w 2048"/>
              <a:gd name="T55" fmla="*/ 1512 h 2048"/>
              <a:gd name="T56" fmla="*/ 233 w 2048"/>
              <a:gd name="T57" fmla="*/ 1680 h 2048"/>
              <a:gd name="T58" fmla="*/ 367 w 2048"/>
              <a:gd name="T59" fmla="*/ 1815 h 2048"/>
              <a:gd name="T60" fmla="*/ 536 w 2048"/>
              <a:gd name="T61" fmla="*/ 1826 h 2048"/>
              <a:gd name="T62" fmla="*/ 664 w 2048"/>
              <a:gd name="T63" fmla="*/ 1727 h 2048"/>
              <a:gd name="T64" fmla="*/ 781 w 2048"/>
              <a:gd name="T65" fmla="*/ 1775 h 2048"/>
              <a:gd name="T66" fmla="*/ 802 w 2048"/>
              <a:gd name="T67" fmla="*/ 1935 h 2048"/>
              <a:gd name="T68" fmla="*/ 928 w 2048"/>
              <a:gd name="T69" fmla="*/ 2048 h 2048"/>
              <a:gd name="T70" fmla="*/ 1120 w 2048"/>
              <a:gd name="T71" fmla="*/ 2048 h 2048"/>
              <a:gd name="T72" fmla="*/ 1246 w 2048"/>
              <a:gd name="T73" fmla="*/ 1936 h 2048"/>
              <a:gd name="T74" fmla="*/ 1267 w 2048"/>
              <a:gd name="T75" fmla="*/ 1775 h 2048"/>
              <a:gd name="T76" fmla="*/ 1384 w 2048"/>
              <a:gd name="T77" fmla="*/ 1727 h 2048"/>
              <a:gd name="T78" fmla="*/ 1512 w 2048"/>
              <a:gd name="T79" fmla="*/ 1826 h 2048"/>
              <a:gd name="T80" fmla="*/ 1680 w 2048"/>
              <a:gd name="T81" fmla="*/ 1815 h 2048"/>
              <a:gd name="T82" fmla="*/ 1815 w 2048"/>
              <a:gd name="T83" fmla="*/ 1681 h 2048"/>
              <a:gd name="T84" fmla="*/ 1826 w 2048"/>
              <a:gd name="T85" fmla="*/ 1512 h 2048"/>
              <a:gd name="T86" fmla="*/ 1727 w 2048"/>
              <a:gd name="T87" fmla="*/ 1384 h 2048"/>
              <a:gd name="T88" fmla="*/ 1775 w 2048"/>
              <a:gd name="T89" fmla="*/ 1267 h 2048"/>
              <a:gd name="T90" fmla="*/ 1935 w 2048"/>
              <a:gd name="T91" fmla="*/ 1246 h 2048"/>
              <a:gd name="T92" fmla="*/ 2048 w 2048"/>
              <a:gd name="T93" fmla="*/ 1120 h 2048"/>
              <a:gd name="T94" fmla="*/ 2048 w 2048"/>
              <a:gd name="T95" fmla="*/ 928 h 2048"/>
              <a:gd name="T96" fmla="*/ 1936 w 2048"/>
              <a:gd name="T97" fmla="*/ 802 h 2048"/>
              <a:gd name="T98" fmla="*/ 1024 w 2048"/>
              <a:gd name="T99" fmla="*/ 1451 h 2048"/>
              <a:gd name="T100" fmla="*/ 597 w 2048"/>
              <a:gd name="T101" fmla="*/ 1024 h 2048"/>
              <a:gd name="T102" fmla="*/ 1024 w 2048"/>
              <a:gd name="T103" fmla="*/ 597 h 2048"/>
              <a:gd name="T104" fmla="*/ 1451 w 2048"/>
              <a:gd name="T105" fmla="*/ 1024 h 2048"/>
              <a:gd name="T106" fmla="*/ 1024 w 2048"/>
              <a:gd name="T107" fmla="*/ 1451 h 20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2048" h="2048">
                <a:moveTo>
                  <a:pt x="1936" y="802"/>
                </a:moveTo>
                <a:cubicBezTo>
                  <a:pt x="1775" y="781"/>
                  <a:pt x="1775" y="781"/>
                  <a:pt x="1775" y="781"/>
                </a:cubicBezTo>
                <a:cubicBezTo>
                  <a:pt x="1762" y="741"/>
                  <a:pt x="1746" y="701"/>
                  <a:pt x="1727" y="664"/>
                </a:cubicBezTo>
                <a:cubicBezTo>
                  <a:pt x="1826" y="536"/>
                  <a:pt x="1826" y="536"/>
                  <a:pt x="1826" y="536"/>
                </a:cubicBezTo>
                <a:cubicBezTo>
                  <a:pt x="1866" y="485"/>
                  <a:pt x="1861" y="412"/>
                  <a:pt x="1815" y="368"/>
                </a:cubicBezTo>
                <a:cubicBezTo>
                  <a:pt x="1681" y="233"/>
                  <a:pt x="1681" y="233"/>
                  <a:pt x="1681" y="233"/>
                </a:cubicBezTo>
                <a:cubicBezTo>
                  <a:pt x="1636" y="187"/>
                  <a:pt x="1563" y="182"/>
                  <a:pt x="1512" y="222"/>
                </a:cubicBezTo>
                <a:cubicBezTo>
                  <a:pt x="1384" y="321"/>
                  <a:pt x="1384" y="321"/>
                  <a:pt x="1384" y="321"/>
                </a:cubicBezTo>
                <a:cubicBezTo>
                  <a:pt x="1347" y="302"/>
                  <a:pt x="1308" y="286"/>
                  <a:pt x="1267" y="273"/>
                </a:cubicBezTo>
                <a:cubicBezTo>
                  <a:pt x="1246" y="113"/>
                  <a:pt x="1246" y="113"/>
                  <a:pt x="1246" y="113"/>
                </a:cubicBezTo>
                <a:cubicBezTo>
                  <a:pt x="1239" y="48"/>
                  <a:pt x="1184" y="0"/>
                  <a:pt x="1120" y="0"/>
                </a:cubicBezTo>
                <a:cubicBezTo>
                  <a:pt x="928" y="0"/>
                  <a:pt x="928" y="0"/>
                  <a:pt x="928" y="0"/>
                </a:cubicBezTo>
                <a:cubicBezTo>
                  <a:pt x="864" y="0"/>
                  <a:pt x="809" y="48"/>
                  <a:pt x="802" y="112"/>
                </a:cubicBezTo>
                <a:cubicBezTo>
                  <a:pt x="781" y="273"/>
                  <a:pt x="781" y="273"/>
                  <a:pt x="781" y="273"/>
                </a:cubicBezTo>
                <a:cubicBezTo>
                  <a:pt x="740" y="286"/>
                  <a:pt x="701" y="302"/>
                  <a:pt x="664" y="321"/>
                </a:cubicBezTo>
                <a:cubicBezTo>
                  <a:pt x="536" y="222"/>
                  <a:pt x="536" y="222"/>
                  <a:pt x="536" y="222"/>
                </a:cubicBezTo>
                <a:cubicBezTo>
                  <a:pt x="485" y="182"/>
                  <a:pt x="412" y="187"/>
                  <a:pt x="368" y="233"/>
                </a:cubicBezTo>
                <a:cubicBezTo>
                  <a:pt x="233" y="367"/>
                  <a:pt x="233" y="367"/>
                  <a:pt x="233" y="367"/>
                </a:cubicBezTo>
                <a:cubicBezTo>
                  <a:pt x="187" y="412"/>
                  <a:pt x="182" y="485"/>
                  <a:pt x="222" y="536"/>
                </a:cubicBezTo>
                <a:cubicBezTo>
                  <a:pt x="321" y="664"/>
                  <a:pt x="321" y="664"/>
                  <a:pt x="321" y="664"/>
                </a:cubicBezTo>
                <a:cubicBezTo>
                  <a:pt x="302" y="701"/>
                  <a:pt x="286" y="741"/>
                  <a:pt x="273" y="781"/>
                </a:cubicBezTo>
                <a:cubicBezTo>
                  <a:pt x="113" y="802"/>
                  <a:pt x="113" y="802"/>
                  <a:pt x="113" y="802"/>
                </a:cubicBezTo>
                <a:cubicBezTo>
                  <a:pt x="48" y="809"/>
                  <a:pt x="0" y="864"/>
                  <a:pt x="0" y="928"/>
                </a:cubicBezTo>
                <a:cubicBezTo>
                  <a:pt x="0" y="1120"/>
                  <a:pt x="0" y="1120"/>
                  <a:pt x="0" y="1120"/>
                </a:cubicBezTo>
                <a:cubicBezTo>
                  <a:pt x="0" y="1184"/>
                  <a:pt x="48" y="1239"/>
                  <a:pt x="112" y="1246"/>
                </a:cubicBezTo>
                <a:cubicBezTo>
                  <a:pt x="273" y="1267"/>
                  <a:pt x="273" y="1267"/>
                  <a:pt x="273" y="1267"/>
                </a:cubicBezTo>
                <a:cubicBezTo>
                  <a:pt x="286" y="1307"/>
                  <a:pt x="302" y="1347"/>
                  <a:pt x="321" y="1384"/>
                </a:cubicBezTo>
                <a:cubicBezTo>
                  <a:pt x="222" y="1512"/>
                  <a:pt x="222" y="1512"/>
                  <a:pt x="222" y="1512"/>
                </a:cubicBezTo>
                <a:cubicBezTo>
                  <a:pt x="182" y="1563"/>
                  <a:pt x="187" y="1636"/>
                  <a:pt x="233" y="1680"/>
                </a:cubicBezTo>
                <a:cubicBezTo>
                  <a:pt x="367" y="1815"/>
                  <a:pt x="367" y="1815"/>
                  <a:pt x="367" y="1815"/>
                </a:cubicBezTo>
                <a:cubicBezTo>
                  <a:pt x="412" y="1861"/>
                  <a:pt x="485" y="1866"/>
                  <a:pt x="536" y="1826"/>
                </a:cubicBezTo>
                <a:cubicBezTo>
                  <a:pt x="664" y="1727"/>
                  <a:pt x="664" y="1727"/>
                  <a:pt x="664" y="1727"/>
                </a:cubicBezTo>
                <a:cubicBezTo>
                  <a:pt x="701" y="1746"/>
                  <a:pt x="741" y="1762"/>
                  <a:pt x="781" y="1775"/>
                </a:cubicBezTo>
                <a:cubicBezTo>
                  <a:pt x="802" y="1935"/>
                  <a:pt x="802" y="1935"/>
                  <a:pt x="802" y="1935"/>
                </a:cubicBezTo>
                <a:cubicBezTo>
                  <a:pt x="809" y="2000"/>
                  <a:pt x="864" y="2048"/>
                  <a:pt x="928" y="2048"/>
                </a:cubicBezTo>
                <a:cubicBezTo>
                  <a:pt x="1120" y="2048"/>
                  <a:pt x="1120" y="2048"/>
                  <a:pt x="1120" y="2048"/>
                </a:cubicBezTo>
                <a:cubicBezTo>
                  <a:pt x="1184" y="2048"/>
                  <a:pt x="1239" y="2000"/>
                  <a:pt x="1246" y="1936"/>
                </a:cubicBezTo>
                <a:cubicBezTo>
                  <a:pt x="1267" y="1775"/>
                  <a:pt x="1267" y="1775"/>
                  <a:pt x="1267" y="1775"/>
                </a:cubicBezTo>
                <a:cubicBezTo>
                  <a:pt x="1307" y="1762"/>
                  <a:pt x="1347" y="1746"/>
                  <a:pt x="1384" y="1727"/>
                </a:cubicBezTo>
                <a:cubicBezTo>
                  <a:pt x="1512" y="1826"/>
                  <a:pt x="1512" y="1826"/>
                  <a:pt x="1512" y="1826"/>
                </a:cubicBezTo>
                <a:cubicBezTo>
                  <a:pt x="1563" y="1866"/>
                  <a:pt x="1636" y="1861"/>
                  <a:pt x="1680" y="1815"/>
                </a:cubicBezTo>
                <a:cubicBezTo>
                  <a:pt x="1815" y="1681"/>
                  <a:pt x="1815" y="1681"/>
                  <a:pt x="1815" y="1681"/>
                </a:cubicBezTo>
                <a:cubicBezTo>
                  <a:pt x="1861" y="1636"/>
                  <a:pt x="1866" y="1563"/>
                  <a:pt x="1826" y="1512"/>
                </a:cubicBezTo>
                <a:cubicBezTo>
                  <a:pt x="1727" y="1384"/>
                  <a:pt x="1727" y="1384"/>
                  <a:pt x="1727" y="1384"/>
                </a:cubicBezTo>
                <a:cubicBezTo>
                  <a:pt x="1746" y="1347"/>
                  <a:pt x="1762" y="1307"/>
                  <a:pt x="1775" y="1267"/>
                </a:cubicBezTo>
                <a:cubicBezTo>
                  <a:pt x="1935" y="1246"/>
                  <a:pt x="1935" y="1246"/>
                  <a:pt x="1935" y="1246"/>
                </a:cubicBezTo>
                <a:cubicBezTo>
                  <a:pt x="2000" y="1239"/>
                  <a:pt x="2048" y="1184"/>
                  <a:pt x="2048" y="1120"/>
                </a:cubicBezTo>
                <a:cubicBezTo>
                  <a:pt x="2048" y="928"/>
                  <a:pt x="2048" y="928"/>
                  <a:pt x="2048" y="928"/>
                </a:cubicBezTo>
                <a:cubicBezTo>
                  <a:pt x="2048" y="864"/>
                  <a:pt x="2000" y="809"/>
                  <a:pt x="1936" y="802"/>
                </a:cubicBezTo>
                <a:close/>
                <a:moveTo>
                  <a:pt x="1024" y="1451"/>
                </a:moveTo>
                <a:cubicBezTo>
                  <a:pt x="789" y="1451"/>
                  <a:pt x="597" y="1259"/>
                  <a:pt x="597" y="1024"/>
                </a:cubicBezTo>
                <a:cubicBezTo>
                  <a:pt x="597" y="789"/>
                  <a:pt x="789" y="597"/>
                  <a:pt x="1024" y="597"/>
                </a:cubicBezTo>
                <a:cubicBezTo>
                  <a:pt x="1259" y="597"/>
                  <a:pt x="1451" y="789"/>
                  <a:pt x="1451" y="1024"/>
                </a:cubicBezTo>
                <a:cubicBezTo>
                  <a:pt x="1451" y="1259"/>
                  <a:pt x="1259" y="1451"/>
                  <a:pt x="1024" y="1451"/>
                </a:cubicBezTo>
                <a:close/>
              </a:path>
            </a:pathLst>
          </a:custGeom>
          <a:solidFill>
            <a:schemeClr val="bg1">
              <a:lumMod val="75000"/>
            </a:schemeClr>
          </a:solidFill>
          <a:ln>
            <a:noFill/>
          </a:ln>
        </p:spPr>
        <p:txBody>
          <a:bodyPr vert="horz" wrap="square" lIns="91440" tIns="45720" rIns="91440" bIns="45720" numCol="1" anchor="t" anchorCtr="0" compatLnSpc="1">
            <a:prstTxWarp prst="textNoShape">
              <a:avLst/>
            </a:prstTxWarp>
          </a:bodyPr>
          <a:lstStyle/>
          <a:p>
            <a:endParaRPr lang="en-IN"/>
          </a:p>
        </p:txBody>
      </p:sp>
      <p:grpSp>
        <p:nvGrpSpPr>
          <p:cNvPr id="83" name="Group 82">
            <a:extLst>
              <a:ext uri="{FF2B5EF4-FFF2-40B4-BE49-F238E27FC236}">
                <a16:creationId xmlns:a16="http://schemas.microsoft.com/office/drawing/2014/main" id="{DBF5DFA9-9E96-4E7B-BA64-E0C5903A2598}"/>
              </a:ext>
            </a:extLst>
          </p:cNvPr>
          <p:cNvGrpSpPr/>
          <p:nvPr/>
        </p:nvGrpSpPr>
        <p:grpSpPr>
          <a:xfrm>
            <a:off x="5493320" y="3974848"/>
            <a:ext cx="320408" cy="281674"/>
            <a:chOff x="-5997575" y="766763"/>
            <a:chExt cx="5791200" cy="5091112"/>
          </a:xfrm>
          <a:solidFill>
            <a:schemeClr val="bg1">
              <a:lumMod val="75000"/>
            </a:schemeClr>
          </a:solidFill>
        </p:grpSpPr>
        <p:sp>
          <p:nvSpPr>
            <p:cNvPr id="80" name="Rectangle 55">
              <a:extLst>
                <a:ext uri="{FF2B5EF4-FFF2-40B4-BE49-F238E27FC236}">
                  <a16:creationId xmlns:a16="http://schemas.microsoft.com/office/drawing/2014/main" id="{40A961D1-8A63-42A4-8102-71040E32385F}"/>
                </a:ext>
              </a:extLst>
            </p:cNvPr>
            <p:cNvSpPr>
              <a:spLocks noChangeArrowheads="1"/>
            </p:cNvSpPr>
            <p:nvPr/>
          </p:nvSpPr>
          <p:spPr bwMode="auto">
            <a:xfrm>
              <a:off x="-3611563" y="3481388"/>
              <a:ext cx="1019175" cy="339725"/>
            </a:xfrm>
            <a:prstGeom prst="rect">
              <a:avLst/>
            </a:prstGeom>
            <a:grpFill/>
            <a:ln w="9525">
              <a:noFill/>
              <a:miter lim="800000"/>
              <a:headEnd/>
              <a:tailEnd/>
            </a:ln>
          </p:spPr>
          <p:txBody>
            <a:bodyPr vert="horz" wrap="square" lIns="91440" tIns="45720" rIns="91440" bIns="45720" numCol="1" anchor="t" anchorCtr="0" compatLnSpc="1">
              <a:prstTxWarp prst="textNoShape">
                <a:avLst/>
              </a:prstTxWarp>
            </a:bodyPr>
            <a:lstStyle/>
            <a:p>
              <a:endParaRPr lang="en-IN"/>
            </a:p>
          </p:txBody>
        </p:sp>
        <p:sp>
          <p:nvSpPr>
            <p:cNvPr id="81" name="Freeform 56">
              <a:extLst>
                <a:ext uri="{FF2B5EF4-FFF2-40B4-BE49-F238E27FC236}">
                  <a16:creationId xmlns:a16="http://schemas.microsoft.com/office/drawing/2014/main" id="{18B69651-81FE-4D5C-8635-BAFD77E14781}"/>
                </a:ext>
              </a:extLst>
            </p:cNvPr>
            <p:cNvSpPr>
              <a:spLocks noEditPoints="1"/>
            </p:cNvSpPr>
            <p:nvPr/>
          </p:nvSpPr>
          <p:spPr bwMode="auto">
            <a:xfrm>
              <a:off x="-5997575" y="1641475"/>
              <a:ext cx="5791200" cy="4216400"/>
            </a:xfrm>
            <a:custGeom>
              <a:avLst/>
              <a:gdLst>
                <a:gd name="T0" fmla="*/ 1246 w 1536"/>
                <a:gd name="T1" fmla="*/ 578 h 1118"/>
                <a:gd name="T2" fmla="*/ 993 w 1536"/>
                <a:gd name="T3" fmla="*/ 578 h 1118"/>
                <a:gd name="T4" fmla="*/ 993 w 1536"/>
                <a:gd name="T5" fmla="*/ 623 h 1118"/>
                <a:gd name="T6" fmla="*/ 948 w 1536"/>
                <a:gd name="T7" fmla="*/ 668 h 1118"/>
                <a:gd name="T8" fmla="*/ 588 w 1536"/>
                <a:gd name="T9" fmla="*/ 668 h 1118"/>
                <a:gd name="T10" fmla="*/ 543 w 1536"/>
                <a:gd name="T11" fmla="*/ 623 h 1118"/>
                <a:gd name="T12" fmla="*/ 543 w 1536"/>
                <a:gd name="T13" fmla="*/ 578 h 1118"/>
                <a:gd name="T14" fmla="*/ 290 w 1536"/>
                <a:gd name="T15" fmla="*/ 578 h 1118"/>
                <a:gd name="T16" fmla="*/ 162 w 1536"/>
                <a:gd name="T17" fmla="*/ 486 h 1118"/>
                <a:gd name="T18" fmla="*/ 0 w 1536"/>
                <a:gd name="T19" fmla="*/ 0 h 1118"/>
                <a:gd name="T20" fmla="*/ 0 w 1536"/>
                <a:gd name="T21" fmla="*/ 983 h 1118"/>
                <a:gd name="T22" fmla="*/ 135 w 1536"/>
                <a:gd name="T23" fmla="*/ 1118 h 1118"/>
                <a:gd name="T24" fmla="*/ 1401 w 1536"/>
                <a:gd name="T25" fmla="*/ 1118 h 1118"/>
                <a:gd name="T26" fmla="*/ 1536 w 1536"/>
                <a:gd name="T27" fmla="*/ 983 h 1118"/>
                <a:gd name="T28" fmla="*/ 1536 w 1536"/>
                <a:gd name="T29" fmla="*/ 0 h 1118"/>
                <a:gd name="T30" fmla="*/ 1374 w 1536"/>
                <a:gd name="T31" fmla="*/ 486 h 1118"/>
                <a:gd name="T32" fmla="*/ 1246 w 1536"/>
                <a:gd name="T33" fmla="*/ 578 h 1118"/>
                <a:gd name="T34" fmla="*/ 1246 w 1536"/>
                <a:gd name="T35" fmla="*/ 578 h 1118"/>
                <a:gd name="T36" fmla="*/ 1246 w 1536"/>
                <a:gd name="T37" fmla="*/ 578 h 11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536" h="1118">
                  <a:moveTo>
                    <a:pt x="1246" y="578"/>
                  </a:moveTo>
                  <a:cubicBezTo>
                    <a:pt x="993" y="578"/>
                    <a:pt x="993" y="578"/>
                    <a:pt x="993" y="578"/>
                  </a:cubicBezTo>
                  <a:cubicBezTo>
                    <a:pt x="993" y="623"/>
                    <a:pt x="993" y="623"/>
                    <a:pt x="993" y="623"/>
                  </a:cubicBezTo>
                  <a:cubicBezTo>
                    <a:pt x="993" y="648"/>
                    <a:pt x="973" y="668"/>
                    <a:pt x="948" y="668"/>
                  </a:cubicBezTo>
                  <a:cubicBezTo>
                    <a:pt x="588" y="668"/>
                    <a:pt x="588" y="668"/>
                    <a:pt x="588" y="668"/>
                  </a:cubicBezTo>
                  <a:cubicBezTo>
                    <a:pt x="563" y="668"/>
                    <a:pt x="543" y="648"/>
                    <a:pt x="543" y="623"/>
                  </a:cubicBezTo>
                  <a:cubicBezTo>
                    <a:pt x="543" y="578"/>
                    <a:pt x="543" y="578"/>
                    <a:pt x="543" y="578"/>
                  </a:cubicBezTo>
                  <a:cubicBezTo>
                    <a:pt x="290" y="578"/>
                    <a:pt x="290" y="578"/>
                    <a:pt x="290" y="578"/>
                  </a:cubicBezTo>
                  <a:cubicBezTo>
                    <a:pt x="232" y="578"/>
                    <a:pt x="180" y="541"/>
                    <a:pt x="162" y="486"/>
                  </a:cubicBezTo>
                  <a:cubicBezTo>
                    <a:pt x="0" y="0"/>
                    <a:pt x="0" y="0"/>
                    <a:pt x="0" y="0"/>
                  </a:cubicBezTo>
                  <a:cubicBezTo>
                    <a:pt x="0" y="983"/>
                    <a:pt x="0" y="983"/>
                    <a:pt x="0" y="983"/>
                  </a:cubicBezTo>
                  <a:cubicBezTo>
                    <a:pt x="0" y="1057"/>
                    <a:pt x="61" y="1118"/>
                    <a:pt x="135" y="1118"/>
                  </a:cubicBezTo>
                  <a:cubicBezTo>
                    <a:pt x="1401" y="1118"/>
                    <a:pt x="1401" y="1118"/>
                    <a:pt x="1401" y="1118"/>
                  </a:cubicBezTo>
                  <a:cubicBezTo>
                    <a:pt x="1475" y="1118"/>
                    <a:pt x="1536" y="1057"/>
                    <a:pt x="1536" y="983"/>
                  </a:cubicBezTo>
                  <a:cubicBezTo>
                    <a:pt x="1536" y="0"/>
                    <a:pt x="1536" y="0"/>
                    <a:pt x="1536" y="0"/>
                  </a:cubicBezTo>
                  <a:cubicBezTo>
                    <a:pt x="1374" y="486"/>
                    <a:pt x="1374" y="486"/>
                    <a:pt x="1374" y="486"/>
                  </a:cubicBezTo>
                  <a:cubicBezTo>
                    <a:pt x="1356" y="541"/>
                    <a:pt x="1304" y="578"/>
                    <a:pt x="1246" y="578"/>
                  </a:cubicBezTo>
                  <a:close/>
                  <a:moveTo>
                    <a:pt x="1246" y="578"/>
                  </a:moveTo>
                  <a:cubicBezTo>
                    <a:pt x="1246" y="578"/>
                    <a:pt x="1246" y="578"/>
                    <a:pt x="1246" y="578"/>
                  </a:cubicBezTo>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IN"/>
            </a:p>
          </p:txBody>
        </p:sp>
        <p:sp>
          <p:nvSpPr>
            <p:cNvPr id="82" name="Freeform 57">
              <a:extLst>
                <a:ext uri="{FF2B5EF4-FFF2-40B4-BE49-F238E27FC236}">
                  <a16:creationId xmlns:a16="http://schemas.microsoft.com/office/drawing/2014/main" id="{57A65E0D-83C0-4896-AF38-E6262CA931B7}"/>
                </a:ext>
              </a:extLst>
            </p:cNvPr>
            <p:cNvSpPr>
              <a:spLocks noEditPoints="1"/>
            </p:cNvSpPr>
            <p:nvPr/>
          </p:nvSpPr>
          <p:spPr bwMode="auto">
            <a:xfrm>
              <a:off x="-5707063" y="766763"/>
              <a:ext cx="5210175" cy="2714625"/>
            </a:xfrm>
            <a:custGeom>
              <a:avLst/>
              <a:gdLst>
                <a:gd name="T0" fmla="*/ 871 w 1382"/>
                <a:gd name="T1" fmla="*/ 0 h 720"/>
                <a:gd name="T2" fmla="*/ 511 w 1382"/>
                <a:gd name="T3" fmla="*/ 0 h 720"/>
                <a:gd name="T4" fmla="*/ 376 w 1382"/>
                <a:gd name="T5" fmla="*/ 135 h 720"/>
                <a:gd name="T6" fmla="*/ 376 w 1382"/>
                <a:gd name="T7" fmla="*/ 180 h 720"/>
                <a:gd name="T8" fmla="*/ 0 w 1382"/>
                <a:gd name="T9" fmla="*/ 180 h 720"/>
                <a:gd name="T10" fmla="*/ 170 w 1382"/>
                <a:gd name="T11" fmla="*/ 689 h 720"/>
                <a:gd name="T12" fmla="*/ 213 w 1382"/>
                <a:gd name="T13" fmla="*/ 720 h 720"/>
                <a:gd name="T14" fmla="*/ 466 w 1382"/>
                <a:gd name="T15" fmla="*/ 720 h 720"/>
                <a:gd name="T16" fmla="*/ 466 w 1382"/>
                <a:gd name="T17" fmla="*/ 675 h 720"/>
                <a:gd name="T18" fmla="*/ 511 w 1382"/>
                <a:gd name="T19" fmla="*/ 630 h 720"/>
                <a:gd name="T20" fmla="*/ 871 w 1382"/>
                <a:gd name="T21" fmla="*/ 630 h 720"/>
                <a:gd name="T22" fmla="*/ 916 w 1382"/>
                <a:gd name="T23" fmla="*/ 675 h 720"/>
                <a:gd name="T24" fmla="*/ 916 w 1382"/>
                <a:gd name="T25" fmla="*/ 720 h 720"/>
                <a:gd name="T26" fmla="*/ 1169 w 1382"/>
                <a:gd name="T27" fmla="*/ 720 h 720"/>
                <a:gd name="T28" fmla="*/ 1212 w 1382"/>
                <a:gd name="T29" fmla="*/ 689 h 720"/>
                <a:gd name="T30" fmla="*/ 1382 w 1382"/>
                <a:gd name="T31" fmla="*/ 180 h 720"/>
                <a:gd name="T32" fmla="*/ 1006 w 1382"/>
                <a:gd name="T33" fmla="*/ 180 h 720"/>
                <a:gd name="T34" fmla="*/ 1006 w 1382"/>
                <a:gd name="T35" fmla="*/ 135 h 720"/>
                <a:gd name="T36" fmla="*/ 871 w 1382"/>
                <a:gd name="T37" fmla="*/ 0 h 720"/>
                <a:gd name="T38" fmla="*/ 466 w 1382"/>
                <a:gd name="T39" fmla="*/ 180 h 720"/>
                <a:gd name="T40" fmla="*/ 466 w 1382"/>
                <a:gd name="T41" fmla="*/ 135 h 720"/>
                <a:gd name="T42" fmla="*/ 511 w 1382"/>
                <a:gd name="T43" fmla="*/ 90 h 720"/>
                <a:gd name="T44" fmla="*/ 871 w 1382"/>
                <a:gd name="T45" fmla="*/ 90 h 720"/>
                <a:gd name="T46" fmla="*/ 916 w 1382"/>
                <a:gd name="T47" fmla="*/ 135 h 720"/>
                <a:gd name="T48" fmla="*/ 916 w 1382"/>
                <a:gd name="T49" fmla="*/ 180 h 720"/>
                <a:gd name="T50" fmla="*/ 466 w 1382"/>
                <a:gd name="T51" fmla="*/ 180 h 720"/>
                <a:gd name="T52" fmla="*/ 466 w 1382"/>
                <a:gd name="T53" fmla="*/ 180 h 720"/>
                <a:gd name="T54" fmla="*/ 466 w 1382"/>
                <a:gd name="T55" fmla="*/ 180 h 7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1382" h="720">
                  <a:moveTo>
                    <a:pt x="871" y="0"/>
                  </a:moveTo>
                  <a:cubicBezTo>
                    <a:pt x="511" y="0"/>
                    <a:pt x="511" y="0"/>
                    <a:pt x="511" y="0"/>
                  </a:cubicBezTo>
                  <a:cubicBezTo>
                    <a:pt x="437" y="0"/>
                    <a:pt x="376" y="61"/>
                    <a:pt x="376" y="135"/>
                  </a:cubicBezTo>
                  <a:cubicBezTo>
                    <a:pt x="376" y="180"/>
                    <a:pt x="376" y="180"/>
                    <a:pt x="376" y="180"/>
                  </a:cubicBezTo>
                  <a:cubicBezTo>
                    <a:pt x="0" y="180"/>
                    <a:pt x="0" y="180"/>
                    <a:pt x="0" y="180"/>
                  </a:cubicBezTo>
                  <a:cubicBezTo>
                    <a:pt x="170" y="689"/>
                    <a:pt x="170" y="689"/>
                    <a:pt x="170" y="689"/>
                  </a:cubicBezTo>
                  <a:cubicBezTo>
                    <a:pt x="176" y="708"/>
                    <a:pt x="193" y="720"/>
                    <a:pt x="213" y="720"/>
                  </a:cubicBezTo>
                  <a:cubicBezTo>
                    <a:pt x="466" y="720"/>
                    <a:pt x="466" y="720"/>
                    <a:pt x="466" y="720"/>
                  </a:cubicBezTo>
                  <a:cubicBezTo>
                    <a:pt x="466" y="675"/>
                    <a:pt x="466" y="675"/>
                    <a:pt x="466" y="675"/>
                  </a:cubicBezTo>
                  <a:cubicBezTo>
                    <a:pt x="466" y="650"/>
                    <a:pt x="486" y="630"/>
                    <a:pt x="511" y="630"/>
                  </a:cubicBezTo>
                  <a:cubicBezTo>
                    <a:pt x="871" y="630"/>
                    <a:pt x="871" y="630"/>
                    <a:pt x="871" y="630"/>
                  </a:cubicBezTo>
                  <a:cubicBezTo>
                    <a:pt x="896" y="630"/>
                    <a:pt x="916" y="650"/>
                    <a:pt x="916" y="675"/>
                  </a:cubicBezTo>
                  <a:cubicBezTo>
                    <a:pt x="916" y="720"/>
                    <a:pt x="916" y="720"/>
                    <a:pt x="916" y="720"/>
                  </a:cubicBezTo>
                  <a:cubicBezTo>
                    <a:pt x="1169" y="720"/>
                    <a:pt x="1169" y="720"/>
                    <a:pt x="1169" y="720"/>
                  </a:cubicBezTo>
                  <a:cubicBezTo>
                    <a:pt x="1189" y="720"/>
                    <a:pt x="1206" y="708"/>
                    <a:pt x="1212" y="689"/>
                  </a:cubicBezTo>
                  <a:cubicBezTo>
                    <a:pt x="1382" y="180"/>
                    <a:pt x="1382" y="180"/>
                    <a:pt x="1382" y="180"/>
                  </a:cubicBezTo>
                  <a:cubicBezTo>
                    <a:pt x="1006" y="180"/>
                    <a:pt x="1006" y="180"/>
                    <a:pt x="1006" y="180"/>
                  </a:cubicBezTo>
                  <a:cubicBezTo>
                    <a:pt x="1006" y="135"/>
                    <a:pt x="1006" y="135"/>
                    <a:pt x="1006" y="135"/>
                  </a:cubicBezTo>
                  <a:cubicBezTo>
                    <a:pt x="1006" y="61"/>
                    <a:pt x="945" y="0"/>
                    <a:pt x="871" y="0"/>
                  </a:cubicBezTo>
                  <a:close/>
                  <a:moveTo>
                    <a:pt x="466" y="180"/>
                  </a:moveTo>
                  <a:cubicBezTo>
                    <a:pt x="466" y="135"/>
                    <a:pt x="466" y="135"/>
                    <a:pt x="466" y="135"/>
                  </a:cubicBezTo>
                  <a:cubicBezTo>
                    <a:pt x="466" y="110"/>
                    <a:pt x="486" y="90"/>
                    <a:pt x="511" y="90"/>
                  </a:cubicBezTo>
                  <a:cubicBezTo>
                    <a:pt x="871" y="90"/>
                    <a:pt x="871" y="90"/>
                    <a:pt x="871" y="90"/>
                  </a:cubicBezTo>
                  <a:cubicBezTo>
                    <a:pt x="896" y="90"/>
                    <a:pt x="916" y="110"/>
                    <a:pt x="916" y="135"/>
                  </a:cubicBezTo>
                  <a:cubicBezTo>
                    <a:pt x="916" y="180"/>
                    <a:pt x="916" y="180"/>
                    <a:pt x="916" y="180"/>
                  </a:cubicBezTo>
                  <a:lnTo>
                    <a:pt x="466" y="180"/>
                  </a:lnTo>
                  <a:close/>
                  <a:moveTo>
                    <a:pt x="466" y="180"/>
                  </a:moveTo>
                  <a:cubicBezTo>
                    <a:pt x="466" y="180"/>
                    <a:pt x="466" y="180"/>
                    <a:pt x="466" y="180"/>
                  </a:cubicBezTo>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IN"/>
            </a:p>
          </p:txBody>
        </p:sp>
      </p:grpSp>
      <p:sp>
        <p:nvSpPr>
          <p:cNvPr id="23" name="Freeform 20">
            <a:extLst>
              <a:ext uri="{FF2B5EF4-FFF2-40B4-BE49-F238E27FC236}">
                <a16:creationId xmlns:a16="http://schemas.microsoft.com/office/drawing/2014/main" id="{F4852649-DCBC-4EAC-9FC7-94C8F0C3C90B}"/>
              </a:ext>
            </a:extLst>
          </p:cNvPr>
          <p:cNvSpPr>
            <a:spLocks noEditPoints="1"/>
          </p:cNvSpPr>
          <p:nvPr/>
        </p:nvSpPr>
        <p:spPr bwMode="auto">
          <a:xfrm>
            <a:off x="6340618" y="3955814"/>
            <a:ext cx="433060" cy="433060"/>
          </a:xfrm>
          <a:custGeom>
            <a:avLst/>
            <a:gdLst>
              <a:gd name="T0" fmla="*/ 1936 w 2048"/>
              <a:gd name="T1" fmla="*/ 802 h 2048"/>
              <a:gd name="T2" fmla="*/ 1775 w 2048"/>
              <a:gd name="T3" fmla="*/ 781 h 2048"/>
              <a:gd name="T4" fmla="*/ 1727 w 2048"/>
              <a:gd name="T5" fmla="*/ 664 h 2048"/>
              <a:gd name="T6" fmla="*/ 1826 w 2048"/>
              <a:gd name="T7" fmla="*/ 536 h 2048"/>
              <a:gd name="T8" fmla="*/ 1815 w 2048"/>
              <a:gd name="T9" fmla="*/ 368 h 2048"/>
              <a:gd name="T10" fmla="*/ 1681 w 2048"/>
              <a:gd name="T11" fmla="*/ 233 h 2048"/>
              <a:gd name="T12" fmla="*/ 1512 w 2048"/>
              <a:gd name="T13" fmla="*/ 222 h 2048"/>
              <a:gd name="T14" fmla="*/ 1384 w 2048"/>
              <a:gd name="T15" fmla="*/ 321 h 2048"/>
              <a:gd name="T16" fmla="*/ 1267 w 2048"/>
              <a:gd name="T17" fmla="*/ 273 h 2048"/>
              <a:gd name="T18" fmla="*/ 1246 w 2048"/>
              <a:gd name="T19" fmla="*/ 113 h 2048"/>
              <a:gd name="T20" fmla="*/ 1120 w 2048"/>
              <a:gd name="T21" fmla="*/ 0 h 2048"/>
              <a:gd name="T22" fmla="*/ 928 w 2048"/>
              <a:gd name="T23" fmla="*/ 0 h 2048"/>
              <a:gd name="T24" fmla="*/ 802 w 2048"/>
              <a:gd name="T25" fmla="*/ 112 h 2048"/>
              <a:gd name="T26" fmla="*/ 781 w 2048"/>
              <a:gd name="T27" fmla="*/ 273 h 2048"/>
              <a:gd name="T28" fmla="*/ 664 w 2048"/>
              <a:gd name="T29" fmla="*/ 321 h 2048"/>
              <a:gd name="T30" fmla="*/ 536 w 2048"/>
              <a:gd name="T31" fmla="*/ 222 h 2048"/>
              <a:gd name="T32" fmla="*/ 368 w 2048"/>
              <a:gd name="T33" fmla="*/ 233 h 2048"/>
              <a:gd name="T34" fmla="*/ 233 w 2048"/>
              <a:gd name="T35" fmla="*/ 367 h 2048"/>
              <a:gd name="T36" fmla="*/ 222 w 2048"/>
              <a:gd name="T37" fmla="*/ 536 h 2048"/>
              <a:gd name="T38" fmla="*/ 321 w 2048"/>
              <a:gd name="T39" fmla="*/ 664 h 2048"/>
              <a:gd name="T40" fmla="*/ 273 w 2048"/>
              <a:gd name="T41" fmla="*/ 781 h 2048"/>
              <a:gd name="T42" fmla="*/ 113 w 2048"/>
              <a:gd name="T43" fmla="*/ 802 h 2048"/>
              <a:gd name="T44" fmla="*/ 0 w 2048"/>
              <a:gd name="T45" fmla="*/ 928 h 2048"/>
              <a:gd name="T46" fmla="*/ 0 w 2048"/>
              <a:gd name="T47" fmla="*/ 1120 h 2048"/>
              <a:gd name="T48" fmla="*/ 112 w 2048"/>
              <a:gd name="T49" fmla="*/ 1246 h 2048"/>
              <a:gd name="T50" fmla="*/ 273 w 2048"/>
              <a:gd name="T51" fmla="*/ 1267 h 2048"/>
              <a:gd name="T52" fmla="*/ 321 w 2048"/>
              <a:gd name="T53" fmla="*/ 1384 h 2048"/>
              <a:gd name="T54" fmla="*/ 222 w 2048"/>
              <a:gd name="T55" fmla="*/ 1512 h 2048"/>
              <a:gd name="T56" fmla="*/ 233 w 2048"/>
              <a:gd name="T57" fmla="*/ 1680 h 2048"/>
              <a:gd name="T58" fmla="*/ 367 w 2048"/>
              <a:gd name="T59" fmla="*/ 1815 h 2048"/>
              <a:gd name="T60" fmla="*/ 536 w 2048"/>
              <a:gd name="T61" fmla="*/ 1826 h 2048"/>
              <a:gd name="T62" fmla="*/ 664 w 2048"/>
              <a:gd name="T63" fmla="*/ 1727 h 2048"/>
              <a:gd name="T64" fmla="*/ 781 w 2048"/>
              <a:gd name="T65" fmla="*/ 1775 h 2048"/>
              <a:gd name="T66" fmla="*/ 802 w 2048"/>
              <a:gd name="T67" fmla="*/ 1935 h 2048"/>
              <a:gd name="T68" fmla="*/ 928 w 2048"/>
              <a:gd name="T69" fmla="*/ 2048 h 2048"/>
              <a:gd name="T70" fmla="*/ 1120 w 2048"/>
              <a:gd name="T71" fmla="*/ 2048 h 2048"/>
              <a:gd name="T72" fmla="*/ 1246 w 2048"/>
              <a:gd name="T73" fmla="*/ 1936 h 2048"/>
              <a:gd name="T74" fmla="*/ 1267 w 2048"/>
              <a:gd name="T75" fmla="*/ 1775 h 2048"/>
              <a:gd name="T76" fmla="*/ 1384 w 2048"/>
              <a:gd name="T77" fmla="*/ 1727 h 2048"/>
              <a:gd name="T78" fmla="*/ 1512 w 2048"/>
              <a:gd name="T79" fmla="*/ 1826 h 2048"/>
              <a:gd name="T80" fmla="*/ 1680 w 2048"/>
              <a:gd name="T81" fmla="*/ 1815 h 2048"/>
              <a:gd name="T82" fmla="*/ 1815 w 2048"/>
              <a:gd name="T83" fmla="*/ 1681 h 2048"/>
              <a:gd name="T84" fmla="*/ 1826 w 2048"/>
              <a:gd name="T85" fmla="*/ 1512 h 2048"/>
              <a:gd name="T86" fmla="*/ 1727 w 2048"/>
              <a:gd name="T87" fmla="*/ 1384 h 2048"/>
              <a:gd name="T88" fmla="*/ 1775 w 2048"/>
              <a:gd name="T89" fmla="*/ 1267 h 2048"/>
              <a:gd name="T90" fmla="*/ 1935 w 2048"/>
              <a:gd name="T91" fmla="*/ 1246 h 2048"/>
              <a:gd name="T92" fmla="*/ 2048 w 2048"/>
              <a:gd name="T93" fmla="*/ 1120 h 2048"/>
              <a:gd name="T94" fmla="*/ 2048 w 2048"/>
              <a:gd name="T95" fmla="*/ 928 h 2048"/>
              <a:gd name="T96" fmla="*/ 1936 w 2048"/>
              <a:gd name="T97" fmla="*/ 802 h 2048"/>
              <a:gd name="T98" fmla="*/ 1024 w 2048"/>
              <a:gd name="T99" fmla="*/ 1451 h 2048"/>
              <a:gd name="T100" fmla="*/ 597 w 2048"/>
              <a:gd name="T101" fmla="*/ 1024 h 2048"/>
              <a:gd name="T102" fmla="*/ 1024 w 2048"/>
              <a:gd name="T103" fmla="*/ 597 h 2048"/>
              <a:gd name="T104" fmla="*/ 1451 w 2048"/>
              <a:gd name="T105" fmla="*/ 1024 h 2048"/>
              <a:gd name="T106" fmla="*/ 1024 w 2048"/>
              <a:gd name="T107" fmla="*/ 1451 h 20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2048" h="2048">
                <a:moveTo>
                  <a:pt x="1936" y="802"/>
                </a:moveTo>
                <a:cubicBezTo>
                  <a:pt x="1775" y="781"/>
                  <a:pt x="1775" y="781"/>
                  <a:pt x="1775" y="781"/>
                </a:cubicBezTo>
                <a:cubicBezTo>
                  <a:pt x="1762" y="741"/>
                  <a:pt x="1746" y="701"/>
                  <a:pt x="1727" y="664"/>
                </a:cubicBezTo>
                <a:cubicBezTo>
                  <a:pt x="1826" y="536"/>
                  <a:pt x="1826" y="536"/>
                  <a:pt x="1826" y="536"/>
                </a:cubicBezTo>
                <a:cubicBezTo>
                  <a:pt x="1866" y="485"/>
                  <a:pt x="1861" y="412"/>
                  <a:pt x="1815" y="368"/>
                </a:cubicBezTo>
                <a:cubicBezTo>
                  <a:pt x="1681" y="233"/>
                  <a:pt x="1681" y="233"/>
                  <a:pt x="1681" y="233"/>
                </a:cubicBezTo>
                <a:cubicBezTo>
                  <a:pt x="1636" y="187"/>
                  <a:pt x="1563" y="182"/>
                  <a:pt x="1512" y="222"/>
                </a:cubicBezTo>
                <a:cubicBezTo>
                  <a:pt x="1384" y="321"/>
                  <a:pt x="1384" y="321"/>
                  <a:pt x="1384" y="321"/>
                </a:cubicBezTo>
                <a:cubicBezTo>
                  <a:pt x="1347" y="302"/>
                  <a:pt x="1308" y="286"/>
                  <a:pt x="1267" y="273"/>
                </a:cubicBezTo>
                <a:cubicBezTo>
                  <a:pt x="1246" y="113"/>
                  <a:pt x="1246" y="113"/>
                  <a:pt x="1246" y="113"/>
                </a:cubicBezTo>
                <a:cubicBezTo>
                  <a:pt x="1239" y="48"/>
                  <a:pt x="1184" y="0"/>
                  <a:pt x="1120" y="0"/>
                </a:cubicBezTo>
                <a:cubicBezTo>
                  <a:pt x="928" y="0"/>
                  <a:pt x="928" y="0"/>
                  <a:pt x="928" y="0"/>
                </a:cubicBezTo>
                <a:cubicBezTo>
                  <a:pt x="864" y="0"/>
                  <a:pt x="809" y="48"/>
                  <a:pt x="802" y="112"/>
                </a:cubicBezTo>
                <a:cubicBezTo>
                  <a:pt x="781" y="273"/>
                  <a:pt x="781" y="273"/>
                  <a:pt x="781" y="273"/>
                </a:cubicBezTo>
                <a:cubicBezTo>
                  <a:pt x="740" y="286"/>
                  <a:pt x="701" y="302"/>
                  <a:pt x="664" y="321"/>
                </a:cubicBezTo>
                <a:cubicBezTo>
                  <a:pt x="536" y="222"/>
                  <a:pt x="536" y="222"/>
                  <a:pt x="536" y="222"/>
                </a:cubicBezTo>
                <a:cubicBezTo>
                  <a:pt x="485" y="182"/>
                  <a:pt x="412" y="187"/>
                  <a:pt x="368" y="233"/>
                </a:cubicBezTo>
                <a:cubicBezTo>
                  <a:pt x="233" y="367"/>
                  <a:pt x="233" y="367"/>
                  <a:pt x="233" y="367"/>
                </a:cubicBezTo>
                <a:cubicBezTo>
                  <a:pt x="187" y="412"/>
                  <a:pt x="182" y="485"/>
                  <a:pt x="222" y="536"/>
                </a:cubicBezTo>
                <a:cubicBezTo>
                  <a:pt x="321" y="664"/>
                  <a:pt x="321" y="664"/>
                  <a:pt x="321" y="664"/>
                </a:cubicBezTo>
                <a:cubicBezTo>
                  <a:pt x="302" y="701"/>
                  <a:pt x="286" y="741"/>
                  <a:pt x="273" y="781"/>
                </a:cubicBezTo>
                <a:cubicBezTo>
                  <a:pt x="113" y="802"/>
                  <a:pt x="113" y="802"/>
                  <a:pt x="113" y="802"/>
                </a:cubicBezTo>
                <a:cubicBezTo>
                  <a:pt x="48" y="809"/>
                  <a:pt x="0" y="864"/>
                  <a:pt x="0" y="928"/>
                </a:cubicBezTo>
                <a:cubicBezTo>
                  <a:pt x="0" y="1120"/>
                  <a:pt x="0" y="1120"/>
                  <a:pt x="0" y="1120"/>
                </a:cubicBezTo>
                <a:cubicBezTo>
                  <a:pt x="0" y="1184"/>
                  <a:pt x="48" y="1239"/>
                  <a:pt x="112" y="1246"/>
                </a:cubicBezTo>
                <a:cubicBezTo>
                  <a:pt x="273" y="1267"/>
                  <a:pt x="273" y="1267"/>
                  <a:pt x="273" y="1267"/>
                </a:cubicBezTo>
                <a:cubicBezTo>
                  <a:pt x="286" y="1307"/>
                  <a:pt x="302" y="1347"/>
                  <a:pt x="321" y="1384"/>
                </a:cubicBezTo>
                <a:cubicBezTo>
                  <a:pt x="222" y="1512"/>
                  <a:pt x="222" y="1512"/>
                  <a:pt x="222" y="1512"/>
                </a:cubicBezTo>
                <a:cubicBezTo>
                  <a:pt x="182" y="1563"/>
                  <a:pt x="187" y="1636"/>
                  <a:pt x="233" y="1680"/>
                </a:cubicBezTo>
                <a:cubicBezTo>
                  <a:pt x="367" y="1815"/>
                  <a:pt x="367" y="1815"/>
                  <a:pt x="367" y="1815"/>
                </a:cubicBezTo>
                <a:cubicBezTo>
                  <a:pt x="412" y="1861"/>
                  <a:pt x="485" y="1866"/>
                  <a:pt x="536" y="1826"/>
                </a:cubicBezTo>
                <a:cubicBezTo>
                  <a:pt x="664" y="1727"/>
                  <a:pt x="664" y="1727"/>
                  <a:pt x="664" y="1727"/>
                </a:cubicBezTo>
                <a:cubicBezTo>
                  <a:pt x="701" y="1746"/>
                  <a:pt x="741" y="1762"/>
                  <a:pt x="781" y="1775"/>
                </a:cubicBezTo>
                <a:cubicBezTo>
                  <a:pt x="802" y="1935"/>
                  <a:pt x="802" y="1935"/>
                  <a:pt x="802" y="1935"/>
                </a:cubicBezTo>
                <a:cubicBezTo>
                  <a:pt x="809" y="2000"/>
                  <a:pt x="864" y="2048"/>
                  <a:pt x="928" y="2048"/>
                </a:cubicBezTo>
                <a:cubicBezTo>
                  <a:pt x="1120" y="2048"/>
                  <a:pt x="1120" y="2048"/>
                  <a:pt x="1120" y="2048"/>
                </a:cubicBezTo>
                <a:cubicBezTo>
                  <a:pt x="1184" y="2048"/>
                  <a:pt x="1239" y="2000"/>
                  <a:pt x="1246" y="1936"/>
                </a:cubicBezTo>
                <a:cubicBezTo>
                  <a:pt x="1267" y="1775"/>
                  <a:pt x="1267" y="1775"/>
                  <a:pt x="1267" y="1775"/>
                </a:cubicBezTo>
                <a:cubicBezTo>
                  <a:pt x="1307" y="1762"/>
                  <a:pt x="1347" y="1746"/>
                  <a:pt x="1384" y="1727"/>
                </a:cubicBezTo>
                <a:cubicBezTo>
                  <a:pt x="1512" y="1826"/>
                  <a:pt x="1512" y="1826"/>
                  <a:pt x="1512" y="1826"/>
                </a:cubicBezTo>
                <a:cubicBezTo>
                  <a:pt x="1563" y="1866"/>
                  <a:pt x="1636" y="1861"/>
                  <a:pt x="1680" y="1815"/>
                </a:cubicBezTo>
                <a:cubicBezTo>
                  <a:pt x="1815" y="1681"/>
                  <a:pt x="1815" y="1681"/>
                  <a:pt x="1815" y="1681"/>
                </a:cubicBezTo>
                <a:cubicBezTo>
                  <a:pt x="1861" y="1636"/>
                  <a:pt x="1866" y="1563"/>
                  <a:pt x="1826" y="1512"/>
                </a:cubicBezTo>
                <a:cubicBezTo>
                  <a:pt x="1727" y="1384"/>
                  <a:pt x="1727" y="1384"/>
                  <a:pt x="1727" y="1384"/>
                </a:cubicBezTo>
                <a:cubicBezTo>
                  <a:pt x="1746" y="1347"/>
                  <a:pt x="1762" y="1307"/>
                  <a:pt x="1775" y="1267"/>
                </a:cubicBezTo>
                <a:cubicBezTo>
                  <a:pt x="1935" y="1246"/>
                  <a:pt x="1935" y="1246"/>
                  <a:pt x="1935" y="1246"/>
                </a:cubicBezTo>
                <a:cubicBezTo>
                  <a:pt x="2000" y="1239"/>
                  <a:pt x="2048" y="1184"/>
                  <a:pt x="2048" y="1120"/>
                </a:cubicBezTo>
                <a:cubicBezTo>
                  <a:pt x="2048" y="928"/>
                  <a:pt x="2048" y="928"/>
                  <a:pt x="2048" y="928"/>
                </a:cubicBezTo>
                <a:cubicBezTo>
                  <a:pt x="2048" y="864"/>
                  <a:pt x="2000" y="809"/>
                  <a:pt x="1936" y="802"/>
                </a:cubicBezTo>
                <a:close/>
                <a:moveTo>
                  <a:pt x="1024" y="1451"/>
                </a:moveTo>
                <a:cubicBezTo>
                  <a:pt x="789" y="1451"/>
                  <a:pt x="597" y="1259"/>
                  <a:pt x="597" y="1024"/>
                </a:cubicBezTo>
                <a:cubicBezTo>
                  <a:pt x="597" y="789"/>
                  <a:pt x="789" y="597"/>
                  <a:pt x="1024" y="597"/>
                </a:cubicBezTo>
                <a:cubicBezTo>
                  <a:pt x="1259" y="597"/>
                  <a:pt x="1451" y="789"/>
                  <a:pt x="1451" y="1024"/>
                </a:cubicBezTo>
                <a:cubicBezTo>
                  <a:pt x="1451" y="1259"/>
                  <a:pt x="1259" y="1451"/>
                  <a:pt x="1024" y="1451"/>
                </a:cubicBezTo>
                <a:close/>
              </a:path>
            </a:pathLst>
          </a:custGeom>
          <a:solidFill>
            <a:schemeClr val="bg1">
              <a:lumMod val="65000"/>
            </a:schemeClr>
          </a:solidFill>
          <a:ln>
            <a:noFill/>
          </a:ln>
        </p:spPr>
        <p:txBody>
          <a:bodyPr vert="horz" wrap="square" lIns="91440" tIns="45720" rIns="91440" bIns="45720" numCol="1" anchor="t" anchorCtr="0" compatLnSpc="1">
            <a:prstTxWarp prst="textNoShape">
              <a:avLst/>
            </a:prstTxWarp>
          </a:bodyPr>
          <a:lstStyle/>
          <a:p>
            <a:endParaRPr lang="en-IN"/>
          </a:p>
        </p:txBody>
      </p:sp>
      <p:grpSp>
        <p:nvGrpSpPr>
          <p:cNvPr id="18" name="Group 17">
            <a:extLst>
              <a:ext uri="{FF2B5EF4-FFF2-40B4-BE49-F238E27FC236}">
                <a16:creationId xmlns:a16="http://schemas.microsoft.com/office/drawing/2014/main" id="{3C58B58D-B50B-4BEE-A881-18D95B4F7C31}"/>
              </a:ext>
            </a:extLst>
          </p:cNvPr>
          <p:cNvGrpSpPr/>
          <p:nvPr/>
        </p:nvGrpSpPr>
        <p:grpSpPr>
          <a:xfrm>
            <a:off x="4782706" y="2416628"/>
            <a:ext cx="2493962" cy="2203450"/>
            <a:chOff x="-2849562" y="1797050"/>
            <a:chExt cx="2493962" cy="2203450"/>
          </a:xfrm>
          <a:solidFill>
            <a:schemeClr val="accent5"/>
          </a:solidFill>
        </p:grpSpPr>
        <p:sp>
          <p:nvSpPr>
            <p:cNvPr id="5" name="Freeform 5">
              <a:extLst>
                <a:ext uri="{FF2B5EF4-FFF2-40B4-BE49-F238E27FC236}">
                  <a16:creationId xmlns:a16="http://schemas.microsoft.com/office/drawing/2014/main" id="{7DDC7DD8-1219-4995-99DA-FD79672D7631}"/>
                </a:ext>
              </a:extLst>
            </p:cNvPr>
            <p:cNvSpPr>
              <a:spLocks/>
            </p:cNvSpPr>
            <p:nvPr/>
          </p:nvSpPr>
          <p:spPr bwMode="auto">
            <a:xfrm>
              <a:off x="-2849562" y="2943225"/>
              <a:ext cx="2493962" cy="1057275"/>
            </a:xfrm>
            <a:custGeom>
              <a:avLst/>
              <a:gdLst>
                <a:gd name="T0" fmla="*/ 978 w 1152"/>
                <a:gd name="T1" fmla="*/ 343 h 488"/>
                <a:gd name="T2" fmla="*/ 876 w 1152"/>
                <a:gd name="T3" fmla="*/ 375 h 488"/>
                <a:gd name="T4" fmla="*/ 795 w 1152"/>
                <a:gd name="T5" fmla="*/ 310 h 488"/>
                <a:gd name="T6" fmla="*/ 738 w 1152"/>
                <a:gd name="T7" fmla="*/ 332 h 488"/>
                <a:gd name="T8" fmla="*/ 722 w 1152"/>
                <a:gd name="T9" fmla="*/ 327 h 488"/>
                <a:gd name="T10" fmla="*/ 722 w 1152"/>
                <a:gd name="T11" fmla="*/ 321 h 488"/>
                <a:gd name="T12" fmla="*/ 681 w 1152"/>
                <a:gd name="T13" fmla="*/ 261 h 488"/>
                <a:gd name="T14" fmla="*/ 685 w 1152"/>
                <a:gd name="T15" fmla="*/ 245 h 488"/>
                <a:gd name="T16" fmla="*/ 660 w 1152"/>
                <a:gd name="T17" fmla="*/ 215 h 488"/>
                <a:gd name="T18" fmla="*/ 660 w 1152"/>
                <a:gd name="T19" fmla="*/ 0 h 488"/>
                <a:gd name="T20" fmla="*/ 580 w 1152"/>
                <a:gd name="T21" fmla="*/ 0 h 488"/>
                <a:gd name="T22" fmla="*/ 580 w 1152"/>
                <a:gd name="T23" fmla="*/ 264 h 488"/>
                <a:gd name="T24" fmla="*/ 539 w 1152"/>
                <a:gd name="T25" fmla="*/ 238 h 488"/>
                <a:gd name="T26" fmla="*/ 494 w 1152"/>
                <a:gd name="T27" fmla="*/ 282 h 488"/>
                <a:gd name="T28" fmla="*/ 498 w 1152"/>
                <a:gd name="T29" fmla="*/ 301 h 488"/>
                <a:gd name="T30" fmla="*/ 438 w 1152"/>
                <a:gd name="T31" fmla="*/ 335 h 488"/>
                <a:gd name="T32" fmla="*/ 358 w 1152"/>
                <a:gd name="T33" fmla="*/ 310 h 488"/>
                <a:gd name="T34" fmla="*/ 247 w 1152"/>
                <a:gd name="T35" fmla="*/ 386 h 488"/>
                <a:gd name="T36" fmla="*/ 185 w 1152"/>
                <a:gd name="T37" fmla="*/ 365 h 488"/>
                <a:gd name="T38" fmla="*/ 0 w 1152"/>
                <a:gd name="T39" fmla="*/ 488 h 488"/>
                <a:gd name="T40" fmla="*/ 1152 w 1152"/>
                <a:gd name="T41" fmla="*/ 488 h 488"/>
                <a:gd name="T42" fmla="*/ 978 w 1152"/>
                <a:gd name="T43" fmla="*/ 343 h 4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1152" h="488">
                  <a:moveTo>
                    <a:pt x="978" y="343"/>
                  </a:moveTo>
                  <a:cubicBezTo>
                    <a:pt x="940" y="343"/>
                    <a:pt x="905" y="355"/>
                    <a:pt x="876" y="375"/>
                  </a:cubicBezTo>
                  <a:cubicBezTo>
                    <a:pt x="868" y="338"/>
                    <a:pt x="834" y="310"/>
                    <a:pt x="795" y="310"/>
                  </a:cubicBezTo>
                  <a:cubicBezTo>
                    <a:pt x="773" y="310"/>
                    <a:pt x="753" y="318"/>
                    <a:pt x="738" y="332"/>
                  </a:cubicBezTo>
                  <a:cubicBezTo>
                    <a:pt x="733" y="330"/>
                    <a:pt x="728" y="328"/>
                    <a:pt x="722" y="327"/>
                  </a:cubicBezTo>
                  <a:cubicBezTo>
                    <a:pt x="722" y="325"/>
                    <a:pt x="722" y="323"/>
                    <a:pt x="722" y="321"/>
                  </a:cubicBezTo>
                  <a:cubicBezTo>
                    <a:pt x="722" y="294"/>
                    <a:pt x="705" y="271"/>
                    <a:pt x="681" y="261"/>
                  </a:cubicBezTo>
                  <a:cubicBezTo>
                    <a:pt x="684" y="257"/>
                    <a:pt x="685" y="251"/>
                    <a:pt x="685" y="245"/>
                  </a:cubicBezTo>
                  <a:cubicBezTo>
                    <a:pt x="685" y="230"/>
                    <a:pt x="676" y="218"/>
                    <a:pt x="660" y="215"/>
                  </a:cubicBezTo>
                  <a:cubicBezTo>
                    <a:pt x="660" y="0"/>
                    <a:pt x="660" y="0"/>
                    <a:pt x="660" y="0"/>
                  </a:cubicBezTo>
                  <a:cubicBezTo>
                    <a:pt x="580" y="0"/>
                    <a:pt x="580" y="0"/>
                    <a:pt x="580" y="0"/>
                  </a:cubicBezTo>
                  <a:cubicBezTo>
                    <a:pt x="580" y="264"/>
                    <a:pt x="580" y="264"/>
                    <a:pt x="580" y="264"/>
                  </a:cubicBezTo>
                  <a:cubicBezTo>
                    <a:pt x="572" y="248"/>
                    <a:pt x="557" y="238"/>
                    <a:pt x="539" y="238"/>
                  </a:cubicBezTo>
                  <a:cubicBezTo>
                    <a:pt x="514" y="238"/>
                    <a:pt x="494" y="258"/>
                    <a:pt x="494" y="282"/>
                  </a:cubicBezTo>
                  <a:cubicBezTo>
                    <a:pt x="494" y="289"/>
                    <a:pt x="495" y="296"/>
                    <a:pt x="498" y="301"/>
                  </a:cubicBezTo>
                  <a:cubicBezTo>
                    <a:pt x="474" y="305"/>
                    <a:pt x="453" y="317"/>
                    <a:pt x="438" y="335"/>
                  </a:cubicBezTo>
                  <a:cubicBezTo>
                    <a:pt x="416" y="318"/>
                    <a:pt x="388" y="309"/>
                    <a:pt x="358" y="310"/>
                  </a:cubicBezTo>
                  <a:cubicBezTo>
                    <a:pt x="308" y="312"/>
                    <a:pt x="265" y="343"/>
                    <a:pt x="247" y="386"/>
                  </a:cubicBezTo>
                  <a:cubicBezTo>
                    <a:pt x="229" y="376"/>
                    <a:pt x="208" y="368"/>
                    <a:pt x="185" y="365"/>
                  </a:cubicBezTo>
                  <a:cubicBezTo>
                    <a:pt x="100" y="353"/>
                    <a:pt x="20" y="407"/>
                    <a:pt x="0" y="488"/>
                  </a:cubicBezTo>
                  <a:cubicBezTo>
                    <a:pt x="1152" y="488"/>
                    <a:pt x="1152" y="488"/>
                    <a:pt x="1152" y="488"/>
                  </a:cubicBezTo>
                  <a:cubicBezTo>
                    <a:pt x="1138" y="406"/>
                    <a:pt x="1065" y="343"/>
                    <a:pt x="978" y="343"/>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IN"/>
            </a:p>
          </p:txBody>
        </p:sp>
        <p:sp>
          <p:nvSpPr>
            <p:cNvPr id="6" name="Freeform 6">
              <a:extLst>
                <a:ext uri="{FF2B5EF4-FFF2-40B4-BE49-F238E27FC236}">
                  <a16:creationId xmlns:a16="http://schemas.microsoft.com/office/drawing/2014/main" id="{F59BC1D1-6E1E-4043-8B77-4BCAE64281D7}"/>
                </a:ext>
              </a:extLst>
            </p:cNvPr>
            <p:cNvSpPr>
              <a:spLocks/>
            </p:cNvSpPr>
            <p:nvPr/>
          </p:nvSpPr>
          <p:spPr bwMode="auto">
            <a:xfrm>
              <a:off x="-2046288" y="2752725"/>
              <a:ext cx="206375" cy="77788"/>
            </a:xfrm>
            <a:custGeom>
              <a:avLst/>
              <a:gdLst>
                <a:gd name="T0" fmla="*/ 7 w 96"/>
                <a:gd name="T1" fmla="*/ 20 h 36"/>
                <a:gd name="T2" fmla="*/ 23 w 96"/>
                <a:gd name="T3" fmla="*/ 17 h 36"/>
                <a:gd name="T4" fmla="*/ 47 w 96"/>
                <a:gd name="T5" fmla="*/ 0 h 36"/>
                <a:gd name="T6" fmla="*/ 75 w 96"/>
                <a:gd name="T7" fmla="*/ 25 h 36"/>
                <a:gd name="T8" fmla="*/ 96 w 96"/>
                <a:gd name="T9" fmla="*/ 36 h 36"/>
                <a:gd name="T10" fmla="*/ 0 w 96"/>
                <a:gd name="T11" fmla="*/ 36 h 36"/>
                <a:gd name="T12" fmla="*/ 7 w 96"/>
                <a:gd name="T13" fmla="*/ 20 h 36"/>
              </a:gdLst>
              <a:ahLst/>
              <a:cxnLst>
                <a:cxn ang="0">
                  <a:pos x="T0" y="T1"/>
                </a:cxn>
                <a:cxn ang="0">
                  <a:pos x="T2" y="T3"/>
                </a:cxn>
                <a:cxn ang="0">
                  <a:pos x="T4" y="T5"/>
                </a:cxn>
                <a:cxn ang="0">
                  <a:pos x="T6" y="T7"/>
                </a:cxn>
                <a:cxn ang="0">
                  <a:pos x="T8" y="T9"/>
                </a:cxn>
                <a:cxn ang="0">
                  <a:pos x="T10" y="T11"/>
                </a:cxn>
                <a:cxn ang="0">
                  <a:pos x="T12" y="T13"/>
                </a:cxn>
              </a:cxnLst>
              <a:rect l="0" t="0" r="r" b="b"/>
              <a:pathLst>
                <a:path w="96" h="36">
                  <a:moveTo>
                    <a:pt x="7" y="20"/>
                  </a:moveTo>
                  <a:cubicBezTo>
                    <a:pt x="13" y="15"/>
                    <a:pt x="20" y="16"/>
                    <a:pt x="23" y="17"/>
                  </a:cubicBezTo>
                  <a:cubicBezTo>
                    <a:pt x="26" y="9"/>
                    <a:pt x="33" y="0"/>
                    <a:pt x="47" y="0"/>
                  </a:cubicBezTo>
                  <a:cubicBezTo>
                    <a:pt x="73" y="0"/>
                    <a:pt x="75" y="25"/>
                    <a:pt x="75" y="25"/>
                  </a:cubicBezTo>
                  <a:cubicBezTo>
                    <a:pt x="92" y="19"/>
                    <a:pt x="96" y="35"/>
                    <a:pt x="96" y="36"/>
                  </a:cubicBezTo>
                  <a:cubicBezTo>
                    <a:pt x="0" y="36"/>
                    <a:pt x="0" y="36"/>
                    <a:pt x="0" y="36"/>
                  </a:cubicBezTo>
                  <a:cubicBezTo>
                    <a:pt x="0" y="26"/>
                    <a:pt x="7" y="20"/>
                    <a:pt x="7" y="20"/>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IN"/>
            </a:p>
          </p:txBody>
        </p:sp>
        <p:sp>
          <p:nvSpPr>
            <p:cNvPr id="7" name="Freeform 7">
              <a:extLst>
                <a:ext uri="{FF2B5EF4-FFF2-40B4-BE49-F238E27FC236}">
                  <a16:creationId xmlns:a16="http://schemas.microsoft.com/office/drawing/2014/main" id="{329F2822-2CF3-4759-A4CB-82F7535B7FFF}"/>
                </a:ext>
              </a:extLst>
            </p:cNvPr>
            <p:cNvSpPr>
              <a:spLocks/>
            </p:cNvSpPr>
            <p:nvPr/>
          </p:nvSpPr>
          <p:spPr bwMode="auto">
            <a:xfrm>
              <a:off x="-1039813" y="2847975"/>
              <a:ext cx="428625" cy="93663"/>
            </a:xfrm>
            <a:custGeom>
              <a:avLst/>
              <a:gdLst>
                <a:gd name="T0" fmla="*/ 25 w 198"/>
                <a:gd name="T1" fmla="*/ 22 h 43"/>
                <a:gd name="T2" fmla="*/ 38 w 198"/>
                <a:gd name="T3" fmla="*/ 26 h 43"/>
                <a:gd name="T4" fmla="*/ 74 w 198"/>
                <a:gd name="T5" fmla="*/ 5 h 43"/>
                <a:gd name="T6" fmla="*/ 108 w 198"/>
                <a:gd name="T7" fmla="*/ 23 h 43"/>
                <a:gd name="T8" fmla="*/ 139 w 198"/>
                <a:gd name="T9" fmla="*/ 0 h 43"/>
                <a:gd name="T10" fmla="*/ 171 w 198"/>
                <a:gd name="T11" fmla="*/ 29 h 43"/>
                <a:gd name="T12" fmla="*/ 175 w 198"/>
                <a:gd name="T13" fmla="*/ 29 h 43"/>
                <a:gd name="T14" fmla="*/ 198 w 198"/>
                <a:gd name="T15" fmla="*/ 43 h 43"/>
                <a:gd name="T16" fmla="*/ 0 w 198"/>
                <a:gd name="T17" fmla="*/ 43 h 43"/>
                <a:gd name="T18" fmla="*/ 25 w 198"/>
                <a:gd name="T19" fmla="*/ 22 h 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43">
                  <a:moveTo>
                    <a:pt x="25" y="22"/>
                  </a:moveTo>
                  <a:cubicBezTo>
                    <a:pt x="30" y="22"/>
                    <a:pt x="34" y="23"/>
                    <a:pt x="38" y="26"/>
                  </a:cubicBezTo>
                  <a:cubicBezTo>
                    <a:pt x="45" y="13"/>
                    <a:pt x="59" y="5"/>
                    <a:pt x="74" y="5"/>
                  </a:cubicBezTo>
                  <a:cubicBezTo>
                    <a:pt x="88" y="5"/>
                    <a:pt x="101" y="12"/>
                    <a:pt x="108" y="23"/>
                  </a:cubicBezTo>
                  <a:cubicBezTo>
                    <a:pt x="112" y="10"/>
                    <a:pt x="124" y="0"/>
                    <a:pt x="139" y="0"/>
                  </a:cubicBezTo>
                  <a:cubicBezTo>
                    <a:pt x="155" y="0"/>
                    <a:pt x="169" y="13"/>
                    <a:pt x="171" y="29"/>
                  </a:cubicBezTo>
                  <a:cubicBezTo>
                    <a:pt x="172" y="29"/>
                    <a:pt x="173" y="29"/>
                    <a:pt x="175" y="29"/>
                  </a:cubicBezTo>
                  <a:cubicBezTo>
                    <a:pt x="185" y="29"/>
                    <a:pt x="194" y="34"/>
                    <a:pt x="198" y="43"/>
                  </a:cubicBezTo>
                  <a:cubicBezTo>
                    <a:pt x="0" y="43"/>
                    <a:pt x="0" y="43"/>
                    <a:pt x="0" y="43"/>
                  </a:cubicBezTo>
                  <a:cubicBezTo>
                    <a:pt x="3" y="31"/>
                    <a:pt x="13" y="22"/>
                    <a:pt x="25" y="22"/>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IN"/>
            </a:p>
          </p:txBody>
        </p:sp>
        <p:sp>
          <p:nvSpPr>
            <p:cNvPr id="8" name="Freeform 8">
              <a:extLst>
                <a:ext uri="{FF2B5EF4-FFF2-40B4-BE49-F238E27FC236}">
                  <a16:creationId xmlns:a16="http://schemas.microsoft.com/office/drawing/2014/main" id="{127A936D-5556-472E-8460-C7A8215D2BFC}"/>
                </a:ext>
              </a:extLst>
            </p:cNvPr>
            <p:cNvSpPr>
              <a:spLocks/>
            </p:cNvSpPr>
            <p:nvPr/>
          </p:nvSpPr>
          <p:spPr bwMode="auto">
            <a:xfrm>
              <a:off x="-1574800" y="2930525"/>
              <a:ext cx="141287" cy="292100"/>
            </a:xfrm>
            <a:custGeom>
              <a:avLst/>
              <a:gdLst>
                <a:gd name="T0" fmla="*/ 62 w 65"/>
                <a:gd name="T1" fmla="*/ 29 h 135"/>
                <a:gd name="T2" fmla="*/ 33 w 65"/>
                <a:gd name="T3" fmla="*/ 0 h 135"/>
                <a:gd name="T4" fmla="*/ 3 w 65"/>
                <a:gd name="T5" fmla="*/ 29 h 135"/>
                <a:gd name="T6" fmla="*/ 33 w 65"/>
                <a:gd name="T7" fmla="*/ 135 h 135"/>
                <a:gd name="T8" fmla="*/ 62 w 65"/>
                <a:gd name="T9" fmla="*/ 29 h 135"/>
              </a:gdLst>
              <a:ahLst/>
              <a:cxnLst>
                <a:cxn ang="0">
                  <a:pos x="T0" y="T1"/>
                </a:cxn>
                <a:cxn ang="0">
                  <a:pos x="T2" y="T3"/>
                </a:cxn>
                <a:cxn ang="0">
                  <a:pos x="T4" y="T5"/>
                </a:cxn>
                <a:cxn ang="0">
                  <a:pos x="T6" y="T7"/>
                </a:cxn>
                <a:cxn ang="0">
                  <a:pos x="T8" y="T9"/>
                </a:cxn>
              </a:cxnLst>
              <a:rect l="0" t="0" r="r" b="b"/>
              <a:pathLst>
                <a:path w="65" h="135">
                  <a:moveTo>
                    <a:pt x="62" y="29"/>
                  </a:moveTo>
                  <a:cubicBezTo>
                    <a:pt x="62" y="13"/>
                    <a:pt x="49" y="0"/>
                    <a:pt x="33" y="0"/>
                  </a:cubicBezTo>
                  <a:cubicBezTo>
                    <a:pt x="16" y="0"/>
                    <a:pt x="3" y="13"/>
                    <a:pt x="3" y="29"/>
                  </a:cubicBezTo>
                  <a:cubicBezTo>
                    <a:pt x="3" y="29"/>
                    <a:pt x="0" y="98"/>
                    <a:pt x="33" y="135"/>
                  </a:cubicBezTo>
                  <a:cubicBezTo>
                    <a:pt x="65" y="98"/>
                    <a:pt x="62" y="29"/>
                    <a:pt x="62" y="29"/>
                  </a:cubicBezTo>
                  <a:close/>
                </a:path>
              </a:pathLst>
            </a:custGeom>
            <a:solidFill>
              <a:schemeClr val="accent3">
                <a:lumMod val="75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IN"/>
            </a:p>
          </p:txBody>
        </p:sp>
        <p:sp>
          <p:nvSpPr>
            <p:cNvPr id="9" name="Freeform 9">
              <a:extLst>
                <a:ext uri="{FF2B5EF4-FFF2-40B4-BE49-F238E27FC236}">
                  <a16:creationId xmlns:a16="http://schemas.microsoft.com/office/drawing/2014/main" id="{884E7470-B99F-41A7-917D-496F26E7D470}"/>
                </a:ext>
              </a:extLst>
            </p:cNvPr>
            <p:cNvSpPr>
              <a:spLocks/>
            </p:cNvSpPr>
            <p:nvPr/>
          </p:nvSpPr>
          <p:spPr bwMode="auto">
            <a:xfrm>
              <a:off x="-1960563" y="2651125"/>
              <a:ext cx="303212" cy="452438"/>
            </a:xfrm>
            <a:custGeom>
              <a:avLst/>
              <a:gdLst>
                <a:gd name="T0" fmla="*/ 109 w 140"/>
                <a:gd name="T1" fmla="*/ 0 h 209"/>
                <a:gd name="T2" fmla="*/ 43 w 140"/>
                <a:gd name="T3" fmla="*/ 209 h 209"/>
                <a:gd name="T4" fmla="*/ 140 w 140"/>
                <a:gd name="T5" fmla="*/ 110 h 209"/>
                <a:gd name="T6" fmla="*/ 109 w 140"/>
                <a:gd name="T7" fmla="*/ 0 h 209"/>
              </a:gdLst>
              <a:ahLst/>
              <a:cxnLst>
                <a:cxn ang="0">
                  <a:pos x="T0" y="T1"/>
                </a:cxn>
                <a:cxn ang="0">
                  <a:pos x="T2" y="T3"/>
                </a:cxn>
                <a:cxn ang="0">
                  <a:pos x="T4" y="T5"/>
                </a:cxn>
                <a:cxn ang="0">
                  <a:pos x="T6" y="T7"/>
                </a:cxn>
              </a:cxnLst>
              <a:rect l="0" t="0" r="r" b="b"/>
              <a:pathLst>
                <a:path w="140" h="209">
                  <a:moveTo>
                    <a:pt x="109" y="0"/>
                  </a:moveTo>
                  <a:cubicBezTo>
                    <a:pt x="109" y="0"/>
                    <a:pt x="0" y="53"/>
                    <a:pt x="43" y="209"/>
                  </a:cubicBezTo>
                  <a:cubicBezTo>
                    <a:pt x="43" y="209"/>
                    <a:pt x="66" y="131"/>
                    <a:pt x="140" y="110"/>
                  </a:cubicBezTo>
                  <a:lnTo>
                    <a:pt x="109" y="0"/>
                  </a:lnTo>
                  <a:close/>
                </a:path>
              </a:pathLst>
            </a:custGeom>
            <a:solidFill>
              <a:schemeClr val="accent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IN" dirty="0"/>
            </a:p>
          </p:txBody>
        </p:sp>
        <p:sp>
          <p:nvSpPr>
            <p:cNvPr id="10" name="Freeform 10">
              <a:extLst>
                <a:ext uri="{FF2B5EF4-FFF2-40B4-BE49-F238E27FC236}">
                  <a16:creationId xmlns:a16="http://schemas.microsoft.com/office/drawing/2014/main" id="{D517D416-B125-42BB-A857-1EA5998A1F3C}"/>
                </a:ext>
              </a:extLst>
            </p:cNvPr>
            <p:cNvSpPr>
              <a:spLocks/>
            </p:cNvSpPr>
            <p:nvPr/>
          </p:nvSpPr>
          <p:spPr bwMode="auto">
            <a:xfrm>
              <a:off x="-1349375" y="2651125"/>
              <a:ext cx="303212" cy="452438"/>
            </a:xfrm>
            <a:custGeom>
              <a:avLst/>
              <a:gdLst>
                <a:gd name="T0" fmla="*/ 31 w 140"/>
                <a:gd name="T1" fmla="*/ 0 h 209"/>
                <a:gd name="T2" fmla="*/ 97 w 140"/>
                <a:gd name="T3" fmla="*/ 209 h 209"/>
                <a:gd name="T4" fmla="*/ 0 w 140"/>
                <a:gd name="T5" fmla="*/ 110 h 209"/>
                <a:gd name="T6" fmla="*/ 31 w 140"/>
                <a:gd name="T7" fmla="*/ 0 h 209"/>
              </a:gdLst>
              <a:ahLst/>
              <a:cxnLst>
                <a:cxn ang="0">
                  <a:pos x="T0" y="T1"/>
                </a:cxn>
                <a:cxn ang="0">
                  <a:pos x="T2" y="T3"/>
                </a:cxn>
                <a:cxn ang="0">
                  <a:pos x="T4" y="T5"/>
                </a:cxn>
                <a:cxn ang="0">
                  <a:pos x="T6" y="T7"/>
                </a:cxn>
              </a:cxnLst>
              <a:rect l="0" t="0" r="r" b="b"/>
              <a:pathLst>
                <a:path w="140" h="209">
                  <a:moveTo>
                    <a:pt x="31" y="0"/>
                  </a:moveTo>
                  <a:cubicBezTo>
                    <a:pt x="31" y="0"/>
                    <a:pt x="140" y="53"/>
                    <a:pt x="97" y="209"/>
                  </a:cubicBezTo>
                  <a:cubicBezTo>
                    <a:pt x="97" y="209"/>
                    <a:pt x="74" y="131"/>
                    <a:pt x="0" y="110"/>
                  </a:cubicBezTo>
                  <a:lnTo>
                    <a:pt x="31" y="0"/>
                  </a:lnTo>
                  <a:close/>
                </a:path>
              </a:pathLst>
            </a:custGeom>
            <a:solidFill>
              <a:schemeClr val="accent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IN"/>
            </a:p>
          </p:txBody>
        </p:sp>
        <p:sp>
          <p:nvSpPr>
            <p:cNvPr id="11" name="Freeform 11">
              <a:extLst>
                <a:ext uri="{FF2B5EF4-FFF2-40B4-BE49-F238E27FC236}">
                  <a16:creationId xmlns:a16="http://schemas.microsoft.com/office/drawing/2014/main" id="{9A27B2EB-36BC-4095-A766-357C8D7EAC12}"/>
                </a:ext>
              </a:extLst>
            </p:cNvPr>
            <p:cNvSpPr>
              <a:spLocks/>
            </p:cNvSpPr>
            <p:nvPr/>
          </p:nvSpPr>
          <p:spPr bwMode="auto">
            <a:xfrm>
              <a:off x="-1611313" y="2894013"/>
              <a:ext cx="209550" cy="66675"/>
            </a:xfrm>
            <a:custGeom>
              <a:avLst/>
              <a:gdLst>
                <a:gd name="T0" fmla="*/ 85 w 97"/>
                <a:gd name="T1" fmla="*/ 31 h 31"/>
                <a:gd name="T2" fmla="*/ 11 w 97"/>
                <a:gd name="T3" fmla="*/ 31 h 31"/>
                <a:gd name="T4" fmla="*/ 5 w 97"/>
                <a:gd name="T5" fmla="*/ 26 h 31"/>
                <a:gd name="T6" fmla="*/ 1 w 97"/>
                <a:gd name="T7" fmla="*/ 8 h 31"/>
                <a:gd name="T8" fmla="*/ 7 w 97"/>
                <a:gd name="T9" fmla="*/ 0 h 31"/>
                <a:gd name="T10" fmla="*/ 90 w 97"/>
                <a:gd name="T11" fmla="*/ 0 h 31"/>
                <a:gd name="T12" fmla="*/ 96 w 97"/>
                <a:gd name="T13" fmla="*/ 8 h 31"/>
                <a:gd name="T14" fmla="*/ 92 w 97"/>
                <a:gd name="T15" fmla="*/ 26 h 31"/>
                <a:gd name="T16" fmla="*/ 85 w 97"/>
                <a:gd name="T17" fmla="*/ 31 h 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97" h="31">
                  <a:moveTo>
                    <a:pt x="85" y="31"/>
                  </a:moveTo>
                  <a:cubicBezTo>
                    <a:pt x="11" y="31"/>
                    <a:pt x="11" y="31"/>
                    <a:pt x="11" y="31"/>
                  </a:cubicBezTo>
                  <a:cubicBezTo>
                    <a:pt x="8" y="31"/>
                    <a:pt x="6" y="29"/>
                    <a:pt x="5" y="26"/>
                  </a:cubicBezTo>
                  <a:cubicBezTo>
                    <a:pt x="1" y="8"/>
                    <a:pt x="1" y="8"/>
                    <a:pt x="1" y="8"/>
                  </a:cubicBezTo>
                  <a:cubicBezTo>
                    <a:pt x="0" y="4"/>
                    <a:pt x="3" y="0"/>
                    <a:pt x="7" y="0"/>
                  </a:cubicBezTo>
                  <a:cubicBezTo>
                    <a:pt x="90" y="0"/>
                    <a:pt x="90" y="0"/>
                    <a:pt x="90" y="0"/>
                  </a:cubicBezTo>
                  <a:cubicBezTo>
                    <a:pt x="94" y="0"/>
                    <a:pt x="97" y="4"/>
                    <a:pt x="96" y="8"/>
                  </a:cubicBezTo>
                  <a:cubicBezTo>
                    <a:pt x="92" y="26"/>
                    <a:pt x="92" y="26"/>
                    <a:pt x="92" y="26"/>
                  </a:cubicBezTo>
                  <a:cubicBezTo>
                    <a:pt x="91" y="29"/>
                    <a:pt x="88" y="31"/>
                    <a:pt x="85" y="31"/>
                  </a:cubicBezTo>
                  <a:close/>
                </a:path>
              </a:pathLst>
            </a:custGeom>
            <a:solidFill>
              <a:schemeClr val="accent5">
                <a:lumMod val="75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IN"/>
            </a:p>
          </p:txBody>
        </p:sp>
        <p:sp>
          <p:nvSpPr>
            <p:cNvPr id="12" name="Freeform 12">
              <a:extLst>
                <a:ext uri="{FF2B5EF4-FFF2-40B4-BE49-F238E27FC236}">
                  <a16:creationId xmlns:a16="http://schemas.microsoft.com/office/drawing/2014/main" id="{2961AF50-2B4A-4443-B7FE-6684F4653B02}"/>
                </a:ext>
              </a:extLst>
            </p:cNvPr>
            <p:cNvSpPr>
              <a:spLocks/>
            </p:cNvSpPr>
            <p:nvPr/>
          </p:nvSpPr>
          <p:spPr bwMode="auto">
            <a:xfrm>
              <a:off x="-1757363" y="2060575"/>
              <a:ext cx="498475" cy="869950"/>
            </a:xfrm>
            <a:custGeom>
              <a:avLst/>
              <a:gdLst>
                <a:gd name="T0" fmla="*/ 8 w 230"/>
                <a:gd name="T1" fmla="*/ 230 h 401"/>
                <a:gd name="T2" fmla="*/ 55 w 230"/>
                <a:gd name="T3" fmla="*/ 401 h 401"/>
                <a:gd name="T4" fmla="*/ 177 w 230"/>
                <a:gd name="T5" fmla="*/ 401 h 401"/>
                <a:gd name="T6" fmla="*/ 226 w 230"/>
                <a:gd name="T7" fmla="*/ 222 h 401"/>
                <a:gd name="T8" fmla="*/ 201 w 230"/>
                <a:gd name="T9" fmla="*/ 0 h 401"/>
                <a:gd name="T10" fmla="*/ 37 w 230"/>
                <a:gd name="T11" fmla="*/ 0 h 401"/>
                <a:gd name="T12" fmla="*/ 8 w 230"/>
                <a:gd name="T13" fmla="*/ 230 h 401"/>
              </a:gdLst>
              <a:ahLst/>
              <a:cxnLst>
                <a:cxn ang="0">
                  <a:pos x="T0" y="T1"/>
                </a:cxn>
                <a:cxn ang="0">
                  <a:pos x="T2" y="T3"/>
                </a:cxn>
                <a:cxn ang="0">
                  <a:pos x="T4" y="T5"/>
                </a:cxn>
                <a:cxn ang="0">
                  <a:pos x="T6" y="T7"/>
                </a:cxn>
                <a:cxn ang="0">
                  <a:pos x="T8" y="T9"/>
                </a:cxn>
                <a:cxn ang="0">
                  <a:pos x="T10" y="T11"/>
                </a:cxn>
                <a:cxn ang="0">
                  <a:pos x="T12" y="T13"/>
                </a:cxn>
              </a:cxnLst>
              <a:rect l="0" t="0" r="r" b="b"/>
              <a:pathLst>
                <a:path w="230" h="401">
                  <a:moveTo>
                    <a:pt x="8" y="230"/>
                  </a:moveTo>
                  <a:cubicBezTo>
                    <a:pt x="8" y="230"/>
                    <a:pt x="20" y="335"/>
                    <a:pt x="55" y="401"/>
                  </a:cubicBezTo>
                  <a:cubicBezTo>
                    <a:pt x="55" y="401"/>
                    <a:pt x="111" y="374"/>
                    <a:pt x="177" y="401"/>
                  </a:cubicBezTo>
                  <a:cubicBezTo>
                    <a:pt x="177" y="401"/>
                    <a:pt x="217" y="345"/>
                    <a:pt x="226" y="222"/>
                  </a:cubicBezTo>
                  <a:cubicBezTo>
                    <a:pt x="230" y="151"/>
                    <a:pt x="225" y="70"/>
                    <a:pt x="201" y="0"/>
                  </a:cubicBezTo>
                  <a:cubicBezTo>
                    <a:pt x="37" y="0"/>
                    <a:pt x="37" y="0"/>
                    <a:pt x="37" y="0"/>
                  </a:cubicBezTo>
                  <a:cubicBezTo>
                    <a:pt x="15" y="57"/>
                    <a:pt x="0" y="133"/>
                    <a:pt x="8" y="230"/>
                  </a:cubicBezTo>
                  <a:close/>
                </a:path>
              </a:pathLst>
            </a:custGeom>
            <a:solidFill>
              <a:schemeClr val="accent5">
                <a:lumMod val="20000"/>
                <a:lumOff val="8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IN"/>
            </a:p>
          </p:txBody>
        </p:sp>
        <p:sp>
          <p:nvSpPr>
            <p:cNvPr id="13" name="Freeform 13">
              <a:extLst>
                <a:ext uri="{FF2B5EF4-FFF2-40B4-BE49-F238E27FC236}">
                  <a16:creationId xmlns:a16="http://schemas.microsoft.com/office/drawing/2014/main" id="{E6D60164-8245-4325-BC39-D6453BF8FEB9}"/>
                </a:ext>
              </a:extLst>
            </p:cNvPr>
            <p:cNvSpPr>
              <a:spLocks/>
            </p:cNvSpPr>
            <p:nvPr/>
          </p:nvSpPr>
          <p:spPr bwMode="auto">
            <a:xfrm>
              <a:off x="-1676400" y="1797050"/>
              <a:ext cx="354012" cy="263525"/>
            </a:xfrm>
            <a:custGeom>
              <a:avLst/>
              <a:gdLst>
                <a:gd name="T0" fmla="*/ 67 w 164"/>
                <a:gd name="T1" fmla="*/ 9 h 122"/>
                <a:gd name="T2" fmla="*/ 0 w 164"/>
                <a:gd name="T3" fmla="*/ 122 h 122"/>
                <a:gd name="T4" fmla="*/ 164 w 164"/>
                <a:gd name="T5" fmla="*/ 122 h 122"/>
                <a:gd name="T6" fmla="*/ 95 w 164"/>
                <a:gd name="T7" fmla="*/ 7 h 122"/>
                <a:gd name="T8" fmla="*/ 67 w 164"/>
                <a:gd name="T9" fmla="*/ 9 h 122"/>
              </a:gdLst>
              <a:ahLst/>
              <a:cxnLst>
                <a:cxn ang="0">
                  <a:pos x="T0" y="T1"/>
                </a:cxn>
                <a:cxn ang="0">
                  <a:pos x="T2" y="T3"/>
                </a:cxn>
                <a:cxn ang="0">
                  <a:pos x="T4" y="T5"/>
                </a:cxn>
                <a:cxn ang="0">
                  <a:pos x="T6" y="T7"/>
                </a:cxn>
                <a:cxn ang="0">
                  <a:pos x="T8" y="T9"/>
                </a:cxn>
              </a:cxnLst>
              <a:rect l="0" t="0" r="r" b="b"/>
              <a:pathLst>
                <a:path w="164" h="122">
                  <a:moveTo>
                    <a:pt x="67" y="9"/>
                  </a:moveTo>
                  <a:cubicBezTo>
                    <a:pt x="50" y="27"/>
                    <a:pt x="22" y="65"/>
                    <a:pt x="0" y="122"/>
                  </a:cubicBezTo>
                  <a:cubicBezTo>
                    <a:pt x="164" y="122"/>
                    <a:pt x="164" y="122"/>
                    <a:pt x="164" y="122"/>
                  </a:cubicBezTo>
                  <a:cubicBezTo>
                    <a:pt x="149" y="77"/>
                    <a:pt x="127" y="37"/>
                    <a:pt x="95" y="7"/>
                  </a:cubicBezTo>
                  <a:cubicBezTo>
                    <a:pt x="87" y="0"/>
                    <a:pt x="74" y="0"/>
                    <a:pt x="67" y="9"/>
                  </a:cubicBezTo>
                  <a:close/>
                </a:path>
              </a:pathLst>
            </a:custGeom>
            <a:solidFill>
              <a:schemeClr val="accent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IN"/>
            </a:p>
          </p:txBody>
        </p:sp>
        <p:sp>
          <p:nvSpPr>
            <p:cNvPr id="14" name="Freeform 14">
              <a:extLst>
                <a:ext uri="{FF2B5EF4-FFF2-40B4-BE49-F238E27FC236}">
                  <a16:creationId xmlns:a16="http://schemas.microsoft.com/office/drawing/2014/main" id="{A32D0A0B-5330-41B6-93A7-082663A700A0}"/>
                </a:ext>
              </a:extLst>
            </p:cNvPr>
            <p:cNvSpPr>
              <a:spLocks/>
            </p:cNvSpPr>
            <p:nvPr/>
          </p:nvSpPr>
          <p:spPr bwMode="auto">
            <a:xfrm>
              <a:off x="-1617663" y="2547938"/>
              <a:ext cx="228600" cy="544513"/>
            </a:xfrm>
            <a:custGeom>
              <a:avLst/>
              <a:gdLst>
                <a:gd name="T0" fmla="*/ 50 w 106"/>
                <a:gd name="T1" fmla="*/ 0 h 251"/>
                <a:gd name="T2" fmla="*/ 50 w 106"/>
                <a:gd name="T3" fmla="*/ 251 h 251"/>
                <a:gd name="T4" fmla="*/ 50 w 106"/>
                <a:gd name="T5" fmla="*/ 0 h 251"/>
              </a:gdLst>
              <a:ahLst/>
              <a:cxnLst>
                <a:cxn ang="0">
                  <a:pos x="T0" y="T1"/>
                </a:cxn>
                <a:cxn ang="0">
                  <a:pos x="T2" y="T3"/>
                </a:cxn>
                <a:cxn ang="0">
                  <a:pos x="T4" y="T5"/>
                </a:cxn>
              </a:cxnLst>
              <a:rect l="0" t="0" r="r" b="b"/>
              <a:pathLst>
                <a:path w="106" h="251">
                  <a:moveTo>
                    <a:pt x="50" y="0"/>
                  </a:moveTo>
                  <a:cubicBezTo>
                    <a:pt x="50" y="0"/>
                    <a:pt x="0" y="115"/>
                    <a:pt x="50" y="251"/>
                  </a:cubicBezTo>
                  <a:cubicBezTo>
                    <a:pt x="50" y="251"/>
                    <a:pt x="106" y="137"/>
                    <a:pt x="50" y="0"/>
                  </a:cubicBezTo>
                  <a:close/>
                </a:path>
              </a:pathLst>
            </a:custGeom>
            <a:solidFill>
              <a:schemeClr val="accent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IN"/>
            </a:p>
          </p:txBody>
        </p:sp>
        <p:sp>
          <p:nvSpPr>
            <p:cNvPr id="15" name="Oval 15">
              <a:extLst>
                <a:ext uri="{FF2B5EF4-FFF2-40B4-BE49-F238E27FC236}">
                  <a16:creationId xmlns:a16="http://schemas.microsoft.com/office/drawing/2014/main" id="{79DF4CF5-B0F4-43BB-AE7D-D2D9404FE300}"/>
                </a:ext>
              </a:extLst>
            </p:cNvPr>
            <p:cNvSpPr>
              <a:spLocks noChangeArrowheads="1"/>
            </p:cNvSpPr>
            <p:nvPr/>
          </p:nvSpPr>
          <p:spPr bwMode="auto">
            <a:xfrm>
              <a:off x="-1638300" y="2182813"/>
              <a:ext cx="276225" cy="273050"/>
            </a:xfrm>
            <a:prstGeom prst="ellipse">
              <a:avLst/>
            </a:prstGeom>
            <a:solidFill>
              <a:schemeClr val="accent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IN"/>
            </a:p>
          </p:txBody>
        </p:sp>
        <p:sp>
          <p:nvSpPr>
            <p:cNvPr id="16" name="Oval 16">
              <a:extLst>
                <a:ext uri="{FF2B5EF4-FFF2-40B4-BE49-F238E27FC236}">
                  <a16:creationId xmlns:a16="http://schemas.microsoft.com/office/drawing/2014/main" id="{B5643300-CFE0-48A4-B42E-A0EA0C7CE9A8}"/>
                </a:ext>
              </a:extLst>
            </p:cNvPr>
            <p:cNvSpPr>
              <a:spLocks noChangeArrowheads="1"/>
            </p:cNvSpPr>
            <p:nvPr/>
          </p:nvSpPr>
          <p:spPr bwMode="auto">
            <a:xfrm>
              <a:off x="-1593850" y="2224088"/>
              <a:ext cx="190500" cy="190500"/>
            </a:xfrm>
            <a:prstGeom prst="ellipse">
              <a:avLst/>
            </a:prstGeom>
            <a:solidFill>
              <a:schemeClr val="accent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IN"/>
            </a:p>
          </p:txBody>
        </p:sp>
      </p:grpSp>
      <p:sp>
        <p:nvSpPr>
          <p:cNvPr id="96" name="Rectangle 95">
            <a:extLst>
              <a:ext uri="{FF2B5EF4-FFF2-40B4-BE49-F238E27FC236}">
                <a16:creationId xmlns:a16="http://schemas.microsoft.com/office/drawing/2014/main" id="{4A0613EF-B5F2-4B56-B7EC-990A3C476FC7}"/>
              </a:ext>
            </a:extLst>
          </p:cNvPr>
          <p:cNvSpPr/>
          <p:nvPr/>
        </p:nvSpPr>
        <p:spPr>
          <a:xfrm>
            <a:off x="3746320" y="1980871"/>
            <a:ext cx="1643707" cy="272322"/>
          </a:xfrm>
          <a:custGeom>
            <a:avLst/>
            <a:gdLst>
              <a:gd name="connsiteX0" fmla="*/ 0 w 1243085"/>
              <a:gd name="connsiteY0" fmla="*/ 0 h 350494"/>
              <a:gd name="connsiteX1" fmla="*/ 1243085 w 1243085"/>
              <a:gd name="connsiteY1" fmla="*/ 0 h 350494"/>
              <a:gd name="connsiteX2" fmla="*/ 1243085 w 1243085"/>
              <a:gd name="connsiteY2" fmla="*/ 350494 h 350494"/>
              <a:gd name="connsiteX3" fmla="*/ 0 w 1243085"/>
              <a:gd name="connsiteY3" fmla="*/ 350494 h 350494"/>
              <a:gd name="connsiteX4" fmla="*/ 0 w 1243085"/>
              <a:gd name="connsiteY4" fmla="*/ 0 h 350494"/>
              <a:gd name="connsiteX0" fmla="*/ 0 w 1243085"/>
              <a:gd name="connsiteY0" fmla="*/ 350494 h 441934"/>
              <a:gd name="connsiteX1" fmla="*/ 0 w 1243085"/>
              <a:gd name="connsiteY1" fmla="*/ 0 h 441934"/>
              <a:gd name="connsiteX2" fmla="*/ 1243085 w 1243085"/>
              <a:gd name="connsiteY2" fmla="*/ 0 h 441934"/>
              <a:gd name="connsiteX3" fmla="*/ 1243085 w 1243085"/>
              <a:gd name="connsiteY3" fmla="*/ 350494 h 441934"/>
              <a:gd name="connsiteX4" fmla="*/ 91440 w 1243085"/>
              <a:gd name="connsiteY4" fmla="*/ 441934 h 441934"/>
              <a:gd name="connsiteX0" fmla="*/ 0 w 1243085"/>
              <a:gd name="connsiteY0" fmla="*/ 350494 h 350494"/>
              <a:gd name="connsiteX1" fmla="*/ 0 w 1243085"/>
              <a:gd name="connsiteY1" fmla="*/ 0 h 350494"/>
              <a:gd name="connsiteX2" fmla="*/ 1243085 w 1243085"/>
              <a:gd name="connsiteY2" fmla="*/ 0 h 350494"/>
              <a:gd name="connsiteX3" fmla="*/ 1243085 w 1243085"/>
              <a:gd name="connsiteY3" fmla="*/ 350494 h 350494"/>
              <a:gd name="connsiteX0" fmla="*/ 0 w 1243085"/>
              <a:gd name="connsiteY0" fmla="*/ 0 h 350494"/>
              <a:gd name="connsiteX1" fmla="*/ 1243085 w 1243085"/>
              <a:gd name="connsiteY1" fmla="*/ 0 h 350494"/>
              <a:gd name="connsiteX2" fmla="*/ 1243085 w 1243085"/>
              <a:gd name="connsiteY2" fmla="*/ 350494 h 350494"/>
            </a:gdLst>
            <a:ahLst/>
            <a:cxnLst>
              <a:cxn ang="0">
                <a:pos x="connsiteX0" y="connsiteY0"/>
              </a:cxn>
              <a:cxn ang="0">
                <a:pos x="connsiteX1" y="connsiteY1"/>
              </a:cxn>
              <a:cxn ang="0">
                <a:pos x="connsiteX2" y="connsiteY2"/>
              </a:cxn>
            </a:cxnLst>
            <a:rect l="l" t="t" r="r" b="b"/>
            <a:pathLst>
              <a:path w="1243085" h="350494">
                <a:moveTo>
                  <a:pt x="0" y="0"/>
                </a:moveTo>
                <a:lnTo>
                  <a:pt x="1243085" y="0"/>
                </a:lnTo>
                <a:lnTo>
                  <a:pt x="1243085" y="350494"/>
                </a:lnTo>
              </a:path>
            </a:pathLst>
          </a:custGeom>
          <a:noFill/>
          <a:ln w="12700">
            <a:solidFill>
              <a:schemeClr val="bg1">
                <a:lumMod val="75000"/>
              </a:schemeClr>
            </a:solidFill>
            <a:headEnd type="triangle" w="lg"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100" name="Rectangle 95">
            <a:extLst>
              <a:ext uri="{FF2B5EF4-FFF2-40B4-BE49-F238E27FC236}">
                <a16:creationId xmlns:a16="http://schemas.microsoft.com/office/drawing/2014/main" id="{6D608710-F628-4834-B67E-49A8FB0DA5B4}"/>
              </a:ext>
            </a:extLst>
          </p:cNvPr>
          <p:cNvSpPr/>
          <p:nvPr/>
        </p:nvSpPr>
        <p:spPr>
          <a:xfrm flipH="1">
            <a:off x="6778585" y="1980871"/>
            <a:ext cx="1643707" cy="272322"/>
          </a:xfrm>
          <a:custGeom>
            <a:avLst/>
            <a:gdLst>
              <a:gd name="connsiteX0" fmla="*/ 0 w 1243085"/>
              <a:gd name="connsiteY0" fmla="*/ 0 h 350494"/>
              <a:gd name="connsiteX1" fmla="*/ 1243085 w 1243085"/>
              <a:gd name="connsiteY1" fmla="*/ 0 h 350494"/>
              <a:gd name="connsiteX2" fmla="*/ 1243085 w 1243085"/>
              <a:gd name="connsiteY2" fmla="*/ 350494 h 350494"/>
              <a:gd name="connsiteX3" fmla="*/ 0 w 1243085"/>
              <a:gd name="connsiteY3" fmla="*/ 350494 h 350494"/>
              <a:gd name="connsiteX4" fmla="*/ 0 w 1243085"/>
              <a:gd name="connsiteY4" fmla="*/ 0 h 350494"/>
              <a:gd name="connsiteX0" fmla="*/ 0 w 1243085"/>
              <a:gd name="connsiteY0" fmla="*/ 350494 h 441934"/>
              <a:gd name="connsiteX1" fmla="*/ 0 w 1243085"/>
              <a:gd name="connsiteY1" fmla="*/ 0 h 441934"/>
              <a:gd name="connsiteX2" fmla="*/ 1243085 w 1243085"/>
              <a:gd name="connsiteY2" fmla="*/ 0 h 441934"/>
              <a:gd name="connsiteX3" fmla="*/ 1243085 w 1243085"/>
              <a:gd name="connsiteY3" fmla="*/ 350494 h 441934"/>
              <a:gd name="connsiteX4" fmla="*/ 91440 w 1243085"/>
              <a:gd name="connsiteY4" fmla="*/ 441934 h 441934"/>
              <a:gd name="connsiteX0" fmla="*/ 0 w 1243085"/>
              <a:gd name="connsiteY0" fmla="*/ 350494 h 350494"/>
              <a:gd name="connsiteX1" fmla="*/ 0 w 1243085"/>
              <a:gd name="connsiteY1" fmla="*/ 0 h 350494"/>
              <a:gd name="connsiteX2" fmla="*/ 1243085 w 1243085"/>
              <a:gd name="connsiteY2" fmla="*/ 0 h 350494"/>
              <a:gd name="connsiteX3" fmla="*/ 1243085 w 1243085"/>
              <a:gd name="connsiteY3" fmla="*/ 350494 h 350494"/>
              <a:gd name="connsiteX0" fmla="*/ 0 w 1243085"/>
              <a:gd name="connsiteY0" fmla="*/ 0 h 350494"/>
              <a:gd name="connsiteX1" fmla="*/ 1243085 w 1243085"/>
              <a:gd name="connsiteY1" fmla="*/ 0 h 350494"/>
              <a:gd name="connsiteX2" fmla="*/ 1243085 w 1243085"/>
              <a:gd name="connsiteY2" fmla="*/ 350494 h 350494"/>
            </a:gdLst>
            <a:ahLst/>
            <a:cxnLst>
              <a:cxn ang="0">
                <a:pos x="connsiteX0" y="connsiteY0"/>
              </a:cxn>
              <a:cxn ang="0">
                <a:pos x="connsiteX1" y="connsiteY1"/>
              </a:cxn>
              <a:cxn ang="0">
                <a:pos x="connsiteX2" y="connsiteY2"/>
              </a:cxn>
            </a:cxnLst>
            <a:rect l="l" t="t" r="r" b="b"/>
            <a:pathLst>
              <a:path w="1243085" h="350494">
                <a:moveTo>
                  <a:pt x="0" y="0"/>
                </a:moveTo>
                <a:lnTo>
                  <a:pt x="1243085" y="0"/>
                </a:lnTo>
                <a:lnTo>
                  <a:pt x="1243085" y="350494"/>
                </a:lnTo>
              </a:path>
            </a:pathLst>
          </a:custGeom>
          <a:noFill/>
          <a:ln w="12700">
            <a:solidFill>
              <a:schemeClr val="bg1">
                <a:lumMod val="75000"/>
              </a:schemeClr>
            </a:solidFill>
            <a:headEnd type="triangle" w="lg"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17" name="Rectangle: Rounded Corners 16">
            <a:extLst>
              <a:ext uri="{FF2B5EF4-FFF2-40B4-BE49-F238E27FC236}">
                <a16:creationId xmlns:a16="http://schemas.microsoft.com/office/drawing/2014/main" id="{7F356B95-2A88-4F35-8392-05EC19869A97}"/>
              </a:ext>
            </a:extLst>
          </p:cNvPr>
          <p:cNvSpPr/>
          <p:nvPr/>
        </p:nvSpPr>
        <p:spPr>
          <a:xfrm>
            <a:off x="4797502" y="332655"/>
            <a:ext cx="2587496" cy="792083"/>
          </a:xfrm>
          <a:prstGeom prst="roundRect">
            <a:avLst>
              <a:gd name="adj" fmla="val 4397"/>
            </a:avLst>
          </a:prstGeom>
          <a:solidFill>
            <a:srgbClr val="7030A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sz="3600" b="1" dirty="0">
                <a:latin typeface="Open Sans" panose="020B0606030504020204" pitchFamily="34" charset="0"/>
                <a:ea typeface="Open Sans" panose="020B0606030504020204" pitchFamily="34" charset="0"/>
                <a:cs typeface="Open Sans" panose="020B0606030504020204" pitchFamily="34" charset="0"/>
              </a:rPr>
              <a:t>GOALS</a:t>
            </a:r>
          </a:p>
        </p:txBody>
      </p:sp>
      <p:cxnSp>
        <p:nvCxnSpPr>
          <p:cNvPr id="27" name="Straight Connector 26">
            <a:extLst>
              <a:ext uri="{FF2B5EF4-FFF2-40B4-BE49-F238E27FC236}">
                <a16:creationId xmlns:a16="http://schemas.microsoft.com/office/drawing/2014/main" id="{2FF1D344-E8A0-444E-BDC2-7E9AA4E49567}"/>
              </a:ext>
            </a:extLst>
          </p:cNvPr>
          <p:cNvCxnSpPr/>
          <p:nvPr/>
        </p:nvCxnSpPr>
        <p:spPr>
          <a:xfrm>
            <a:off x="3864856" y="756356"/>
            <a:ext cx="790223" cy="0"/>
          </a:xfrm>
          <a:prstGeom prst="line">
            <a:avLst/>
          </a:prstGeom>
          <a:ln w="1270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28" name="Straight Connector 27">
            <a:extLst>
              <a:ext uri="{FF2B5EF4-FFF2-40B4-BE49-F238E27FC236}">
                <a16:creationId xmlns:a16="http://schemas.microsoft.com/office/drawing/2014/main" id="{2D02AF1A-516B-4788-87F0-03B6B5684367}"/>
              </a:ext>
            </a:extLst>
          </p:cNvPr>
          <p:cNvCxnSpPr/>
          <p:nvPr/>
        </p:nvCxnSpPr>
        <p:spPr>
          <a:xfrm>
            <a:off x="7533745" y="756356"/>
            <a:ext cx="790223" cy="0"/>
          </a:xfrm>
          <a:prstGeom prst="line">
            <a:avLst/>
          </a:prstGeom>
          <a:ln w="1270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24" name="TextBox 23">
            <a:extLst>
              <a:ext uri="{FF2B5EF4-FFF2-40B4-BE49-F238E27FC236}">
                <a16:creationId xmlns:a16="http://schemas.microsoft.com/office/drawing/2014/main" id="{E4F8F5B4-D6A7-4892-9D2D-A80810077C7F}"/>
              </a:ext>
            </a:extLst>
          </p:cNvPr>
          <p:cNvSpPr txBox="1"/>
          <p:nvPr/>
        </p:nvSpPr>
        <p:spPr>
          <a:xfrm>
            <a:off x="293311" y="548952"/>
            <a:ext cx="1609608" cy="307777"/>
          </a:xfrm>
          <a:prstGeom prst="rect">
            <a:avLst/>
          </a:prstGeom>
          <a:noFill/>
        </p:spPr>
        <p:txBody>
          <a:bodyPr wrap="none" rtlCol="0" anchor="ctr">
            <a:spAutoFit/>
          </a:bodyPr>
          <a:lstStyle/>
          <a:p>
            <a:pPr algn="ctr"/>
            <a:r>
              <a:rPr lang="en-IN" sz="1400" b="1" dirty="0">
                <a:solidFill>
                  <a:schemeClr val="accent2"/>
                </a:solidFill>
                <a:latin typeface="Open Sans" panose="020B0606030504020204" pitchFamily="34" charset="0"/>
                <a:ea typeface="Open Sans" panose="020B0606030504020204" pitchFamily="34" charset="0"/>
                <a:cs typeface="Open Sans" panose="020B0606030504020204" pitchFamily="34" charset="0"/>
              </a:rPr>
              <a:t>TARGET DATE HERE</a:t>
            </a:r>
          </a:p>
        </p:txBody>
      </p:sp>
      <p:sp>
        <p:nvSpPr>
          <p:cNvPr id="35" name="TextBox 34">
            <a:extLst>
              <a:ext uri="{FF2B5EF4-FFF2-40B4-BE49-F238E27FC236}">
                <a16:creationId xmlns:a16="http://schemas.microsoft.com/office/drawing/2014/main" id="{E800C4BD-A663-4131-AEE0-80B874B02930}"/>
              </a:ext>
            </a:extLst>
          </p:cNvPr>
          <p:cNvSpPr txBox="1"/>
          <p:nvPr/>
        </p:nvSpPr>
        <p:spPr>
          <a:xfrm>
            <a:off x="10297130" y="548952"/>
            <a:ext cx="1609608" cy="307777"/>
          </a:xfrm>
          <a:prstGeom prst="rect">
            <a:avLst/>
          </a:prstGeom>
          <a:noFill/>
        </p:spPr>
        <p:txBody>
          <a:bodyPr wrap="none" rtlCol="0" anchor="ctr">
            <a:spAutoFit/>
          </a:bodyPr>
          <a:lstStyle/>
          <a:p>
            <a:pPr algn="ctr"/>
            <a:r>
              <a:rPr lang="en-IN" sz="1400" b="1" dirty="0">
                <a:solidFill>
                  <a:schemeClr val="accent2"/>
                </a:solidFill>
                <a:latin typeface="Open Sans" panose="020B0606030504020204" pitchFamily="34" charset="0"/>
                <a:ea typeface="Open Sans" panose="020B0606030504020204" pitchFamily="34" charset="0"/>
                <a:cs typeface="Open Sans" panose="020B0606030504020204" pitchFamily="34" charset="0"/>
              </a:rPr>
              <a:t>TARGET DATE HERE</a:t>
            </a:r>
          </a:p>
        </p:txBody>
      </p:sp>
      <p:grpSp>
        <p:nvGrpSpPr>
          <p:cNvPr id="37" name="Group 36">
            <a:extLst>
              <a:ext uri="{FF2B5EF4-FFF2-40B4-BE49-F238E27FC236}">
                <a16:creationId xmlns:a16="http://schemas.microsoft.com/office/drawing/2014/main" id="{C4BCED68-648B-474C-A3BA-EB98303F88BF}"/>
              </a:ext>
            </a:extLst>
          </p:cNvPr>
          <p:cNvGrpSpPr/>
          <p:nvPr/>
        </p:nvGrpSpPr>
        <p:grpSpPr>
          <a:xfrm>
            <a:off x="1984197" y="441230"/>
            <a:ext cx="8220430" cy="523220"/>
            <a:chOff x="2004307" y="441230"/>
            <a:chExt cx="8220430" cy="523220"/>
          </a:xfrm>
        </p:grpSpPr>
        <p:sp>
          <p:nvSpPr>
            <p:cNvPr id="25" name="Rectangle 24">
              <a:extLst>
                <a:ext uri="{FF2B5EF4-FFF2-40B4-BE49-F238E27FC236}">
                  <a16:creationId xmlns:a16="http://schemas.microsoft.com/office/drawing/2014/main" id="{58836FB3-57A9-442A-A8B6-08E0A6D2B2A1}"/>
                </a:ext>
              </a:extLst>
            </p:cNvPr>
            <p:cNvSpPr/>
            <p:nvPr/>
          </p:nvSpPr>
          <p:spPr>
            <a:xfrm>
              <a:off x="2004307" y="441230"/>
              <a:ext cx="1606980" cy="523220"/>
            </a:xfrm>
            <a:prstGeom prst="rect">
              <a:avLst/>
            </a:prstGeom>
          </p:spPr>
          <p:txBody>
            <a:bodyPr wrap="square" anchor="ctr">
              <a:spAutoFit/>
            </a:bodyPr>
            <a:lstStyle/>
            <a:p>
              <a:r>
                <a:rPr lang="en-IN" sz="1400" dirty="0">
                  <a:solidFill>
                    <a:schemeClr val="bg1">
                      <a:lumMod val="50000"/>
                    </a:schemeClr>
                  </a:solidFill>
                  <a:latin typeface="Arial" pitchFamily="34" charset="0"/>
                  <a:cs typeface="Arial" pitchFamily="34" charset="0"/>
                </a:rPr>
                <a:t>Insert your desired text here. </a:t>
              </a:r>
            </a:p>
          </p:txBody>
        </p:sp>
        <p:sp>
          <p:nvSpPr>
            <p:cNvPr id="36" name="Rectangle 35">
              <a:extLst>
                <a:ext uri="{FF2B5EF4-FFF2-40B4-BE49-F238E27FC236}">
                  <a16:creationId xmlns:a16="http://schemas.microsoft.com/office/drawing/2014/main" id="{6A9EF284-6D82-482A-87C1-1CAA14779F79}"/>
                </a:ext>
              </a:extLst>
            </p:cNvPr>
            <p:cNvSpPr/>
            <p:nvPr/>
          </p:nvSpPr>
          <p:spPr>
            <a:xfrm>
              <a:off x="8617757" y="441230"/>
              <a:ext cx="1606980" cy="523220"/>
            </a:xfrm>
            <a:prstGeom prst="rect">
              <a:avLst/>
            </a:prstGeom>
          </p:spPr>
          <p:txBody>
            <a:bodyPr wrap="square" anchor="ctr">
              <a:spAutoFit/>
            </a:bodyPr>
            <a:lstStyle/>
            <a:p>
              <a:pPr algn="r"/>
              <a:r>
                <a:rPr lang="en-IN" sz="1400" dirty="0">
                  <a:solidFill>
                    <a:schemeClr val="bg1">
                      <a:lumMod val="50000"/>
                    </a:schemeClr>
                  </a:solidFill>
                  <a:latin typeface="Arial" pitchFamily="34" charset="0"/>
                  <a:cs typeface="Arial" pitchFamily="34" charset="0"/>
                </a:rPr>
                <a:t>Insert your desired text here. </a:t>
              </a:r>
            </a:p>
          </p:txBody>
        </p:sp>
      </p:grpSp>
      <p:cxnSp>
        <p:nvCxnSpPr>
          <p:cNvPr id="31" name="Straight Connector 30">
            <a:extLst>
              <a:ext uri="{FF2B5EF4-FFF2-40B4-BE49-F238E27FC236}">
                <a16:creationId xmlns:a16="http://schemas.microsoft.com/office/drawing/2014/main" id="{F0D8AC05-02C1-4DF3-A9A2-8024CB3E7133}"/>
              </a:ext>
            </a:extLst>
          </p:cNvPr>
          <p:cNvCxnSpPr>
            <a:cxnSpLocks/>
          </p:cNvCxnSpPr>
          <p:nvPr/>
        </p:nvCxnSpPr>
        <p:spPr>
          <a:xfrm flipV="1">
            <a:off x="1825440" y="384313"/>
            <a:ext cx="0" cy="707396"/>
          </a:xfrm>
          <a:prstGeom prst="line">
            <a:avLst/>
          </a:prstGeom>
          <a:ln w="1270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38" name="Straight Connector 37">
            <a:extLst>
              <a:ext uri="{FF2B5EF4-FFF2-40B4-BE49-F238E27FC236}">
                <a16:creationId xmlns:a16="http://schemas.microsoft.com/office/drawing/2014/main" id="{582432B6-3270-4218-9401-F604BDDF17DC}"/>
              </a:ext>
            </a:extLst>
          </p:cNvPr>
          <p:cNvCxnSpPr>
            <a:cxnSpLocks/>
          </p:cNvCxnSpPr>
          <p:nvPr/>
        </p:nvCxnSpPr>
        <p:spPr>
          <a:xfrm flipV="1">
            <a:off x="10363384" y="384313"/>
            <a:ext cx="0" cy="707396"/>
          </a:xfrm>
          <a:prstGeom prst="line">
            <a:avLst/>
          </a:prstGeom>
          <a:ln w="1270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20" name="TextBox 19">
            <a:extLst>
              <a:ext uri="{FF2B5EF4-FFF2-40B4-BE49-F238E27FC236}">
                <a16:creationId xmlns:a16="http://schemas.microsoft.com/office/drawing/2014/main" id="{A00BF8F0-1C90-4659-9FEF-5278FC203CE0}"/>
              </a:ext>
            </a:extLst>
          </p:cNvPr>
          <p:cNvSpPr txBox="1"/>
          <p:nvPr/>
        </p:nvSpPr>
        <p:spPr>
          <a:xfrm>
            <a:off x="5641449" y="1280557"/>
            <a:ext cx="899606" cy="584775"/>
          </a:xfrm>
          <a:prstGeom prst="rect">
            <a:avLst/>
          </a:prstGeom>
          <a:noFill/>
        </p:spPr>
        <p:txBody>
          <a:bodyPr wrap="none" rtlCol="0">
            <a:spAutoFit/>
          </a:bodyPr>
          <a:lstStyle/>
          <a:p>
            <a:pPr algn="ctr"/>
            <a:r>
              <a:rPr lang="en-IN" sz="3200" b="1" dirty="0">
                <a:solidFill>
                  <a:schemeClr val="tx1">
                    <a:lumMod val="75000"/>
                    <a:lumOff val="25000"/>
                  </a:schemeClr>
                </a:solidFill>
                <a:latin typeface="Open Sans" panose="020B0606030504020204" pitchFamily="34" charset="0"/>
                <a:ea typeface="Open Sans" panose="020B0606030504020204" pitchFamily="34" charset="0"/>
                <a:cs typeface="Open Sans" panose="020B0606030504020204" pitchFamily="34" charset="0"/>
              </a:rPr>
              <a:t>KPIs</a:t>
            </a:r>
            <a:endParaRPr lang="en-IN" sz="3200" dirty="0">
              <a:solidFill>
                <a:schemeClr val="tx1">
                  <a:lumMod val="75000"/>
                  <a:lumOff val="25000"/>
                </a:schemeClr>
              </a:solidFill>
              <a:latin typeface="Open Sans" panose="020B0606030504020204" pitchFamily="34" charset="0"/>
              <a:ea typeface="Open Sans" panose="020B0606030504020204" pitchFamily="34" charset="0"/>
              <a:cs typeface="Open Sans" panose="020B0606030504020204" pitchFamily="34" charset="0"/>
            </a:endParaRPr>
          </a:p>
        </p:txBody>
      </p:sp>
      <p:sp>
        <p:nvSpPr>
          <p:cNvPr id="97" name="Rectangle 95">
            <a:extLst>
              <a:ext uri="{FF2B5EF4-FFF2-40B4-BE49-F238E27FC236}">
                <a16:creationId xmlns:a16="http://schemas.microsoft.com/office/drawing/2014/main" id="{13587154-78F1-41FC-96FD-D20A7FDF1DE2}"/>
              </a:ext>
            </a:extLst>
          </p:cNvPr>
          <p:cNvSpPr/>
          <p:nvPr/>
        </p:nvSpPr>
        <p:spPr>
          <a:xfrm flipV="1">
            <a:off x="3736522" y="4053940"/>
            <a:ext cx="1622934" cy="350700"/>
          </a:xfrm>
          <a:custGeom>
            <a:avLst/>
            <a:gdLst>
              <a:gd name="connsiteX0" fmla="*/ 0 w 1243085"/>
              <a:gd name="connsiteY0" fmla="*/ 0 h 350494"/>
              <a:gd name="connsiteX1" fmla="*/ 1243085 w 1243085"/>
              <a:gd name="connsiteY1" fmla="*/ 0 h 350494"/>
              <a:gd name="connsiteX2" fmla="*/ 1243085 w 1243085"/>
              <a:gd name="connsiteY2" fmla="*/ 350494 h 350494"/>
              <a:gd name="connsiteX3" fmla="*/ 0 w 1243085"/>
              <a:gd name="connsiteY3" fmla="*/ 350494 h 350494"/>
              <a:gd name="connsiteX4" fmla="*/ 0 w 1243085"/>
              <a:gd name="connsiteY4" fmla="*/ 0 h 350494"/>
              <a:gd name="connsiteX0" fmla="*/ 0 w 1243085"/>
              <a:gd name="connsiteY0" fmla="*/ 350494 h 441934"/>
              <a:gd name="connsiteX1" fmla="*/ 0 w 1243085"/>
              <a:gd name="connsiteY1" fmla="*/ 0 h 441934"/>
              <a:gd name="connsiteX2" fmla="*/ 1243085 w 1243085"/>
              <a:gd name="connsiteY2" fmla="*/ 0 h 441934"/>
              <a:gd name="connsiteX3" fmla="*/ 1243085 w 1243085"/>
              <a:gd name="connsiteY3" fmla="*/ 350494 h 441934"/>
              <a:gd name="connsiteX4" fmla="*/ 91440 w 1243085"/>
              <a:gd name="connsiteY4" fmla="*/ 441934 h 441934"/>
              <a:gd name="connsiteX0" fmla="*/ 0 w 1243085"/>
              <a:gd name="connsiteY0" fmla="*/ 350494 h 350494"/>
              <a:gd name="connsiteX1" fmla="*/ 0 w 1243085"/>
              <a:gd name="connsiteY1" fmla="*/ 0 h 350494"/>
              <a:gd name="connsiteX2" fmla="*/ 1243085 w 1243085"/>
              <a:gd name="connsiteY2" fmla="*/ 0 h 350494"/>
              <a:gd name="connsiteX3" fmla="*/ 1243085 w 1243085"/>
              <a:gd name="connsiteY3" fmla="*/ 350494 h 350494"/>
              <a:gd name="connsiteX0" fmla="*/ 0 w 1243085"/>
              <a:gd name="connsiteY0" fmla="*/ 0 h 350494"/>
              <a:gd name="connsiteX1" fmla="*/ 1243085 w 1243085"/>
              <a:gd name="connsiteY1" fmla="*/ 0 h 350494"/>
              <a:gd name="connsiteX2" fmla="*/ 1243085 w 1243085"/>
              <a:gd name="connsiteY2" fmla="*/ 350494 h 350494"/>
            </a:gdLst>
            <a:ahLst/>
            <a:cxnLst>
              <a:cxn ang="0">
                <a:pos x="connsiteX0" y="connsiteY0"/>
              </a:cxn>
              <a:cxn ang="0">
                <a:pos x="connsiteX1" y="connsiteY1"/>
              </a:cxn>
              <a:cxn ang="0">
                <a:pos x="connsiteX2" y="connsiteY2"/>
              </a:cxn>
            </a:cxnLst>
            <a:rect l="l" t="t" r="r" b="b"/>
            <a:pathLst>
              <a:path w="1243085" h="350494">
                <a:moveTo>
                  <a:pt x="0" y="0"/>
                </a:moveTo>
                <a:lnTo>
                  <a:pt x="1243085" y="0"/>
                </a:lnTo>
                <a:lnTo>
                  <a:pt x="1243085" y="350494"/>
                </a:lnTo>
              </a:path>
            </a:pathLst>
          </a:custGeom>
          <a:noFill/>
          <a:ln w="12700">
            <a:solidFill>
              <a:schemeClr val="bg1">
                <a:lumMod val="75000"/>
              </a:schemeClr>
            </a:solidFill>
            <a:headEnd type="triangle" w="lg"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98" name="Rectangle 95">
            <a:extLst>
              <a:ext uri="{FF2B5EF4-FFF2-40B4-BE49-F238E27FC236}">
                <a16:creationId xmlns:a16="http://schemas.microsoft.com/office/drawing/2014/main" id="{7E0069E8-DEE5-407A-B917-F36702A3D236}"/>
              </a:ext>
            </a:extLst>
          </p:cNvPr>
          <p:cNvSpPr/>
          <p:nvPr/>
        </p:nvSpPr>
        <p:spPr>
          <a:xfrm flipH="1" flipV="1">
            <a:off x="6808967" y="4053940"/>
            <a:ext cx="1622934" cy="350700"/>
          </a:xfrm>
          <a:custGeom>
            <a:avLst/>
            <a:gdLst>
              <a:gd name="connsiteX0" fmla="*/ 0 w 1243085"/>
              <a:gd name="connsiteY0" fmla="*/ 0 h 350494"/>
              <a:gd name="connsiteX1" fmla="*/ 1243085 w 1243085"/>
              <a:gd name="connsiteY1" fmla="*/ 0 h 350494"/>
              <a:gd name="connsiteX2" fmla="*/ 1243085 w 1243085"/>
              <a:gd name="connsiteY2" fmla="*/ 350494 h 350494"/>
              <a:gd name="connsiteX3" fmla="*/ 0 w 1243085"/>
              <a:gd name="connsiteY3" fmla="*/ 350494 h 350494"/>
              <a:gd name="connsiteX4" fmla="*/ 0 w 1243085"/>
              <a:gd name="connsiteY4" fmla="*/ 0 h 350494"/>
              <a:gd name="connsiteX0" fmla="*/ 0 w 1243085"/>
              <a:gd name="connsiteY0" fmla="*/ 350494 h 441934"/>
              <a:gd name="connsiteX1" fmla="*/ 0 w 1243085"/>
              <a:gd name="connsiteY1" fmla="*/ 0 h 441934"/>
              <a:gd name="connsiteX2" fmla="*/ 1243085 w 1243085"/>
              <a:gd name="connsiteY2" fmla="*/ 0 h 441934"/>
              <a:gd name="connsiteX3" fmla="*/ 1243085 w 1243085"/>
              <a:gd name="connsiteY3" fmla="*/ 350494 h 441934"/>
              <a:gd name="connsiteX4" fmla="*/ 91440 w 1243085"/>
              <a:gd name="connsiteY4" fmla="*/ 441934 h 441934"/>
              <a:gd name="connsiteX0" fmla="*/ 0 w 1243085"/>
              <a:gd name="connsiteY0" fmla="*/ 350494 h 350494"/>
              <a:gd name="connsiteX1" fmla="*/ 0 w 1243085"/>
              <a:gd name="connsiteY1" fmla="*/ 0 h 350494"/>
              <a:gd name="connsiteX2" fmla="*/ 1243085 w 1243085"/>
              <a:gd name="connsiteY2" fmla="*/ 0 h 350494"/>
              <a:gd name="connsiteX3" fmla="*/ 1243085 w 1243085"/>
              <a:gd name="connsiteY3" fmla="*/ 350494 h 350494"/>
              <a:gd name="connsiteX0" fmla="*/ 0 w 1243085"/>
              <a:gd name="connsiteY0" fmla="*/ 0 h 350494"/>
              <a:gd name="connsiteX1" fmla="*/ 1243085 w 1243085"/>
              <a:gd name="connsiteY1" fmla="*/ 0 h 350494"/>
              <a:gd name="connsiteX2" fmla="*/ 1243085 w 1243085"/>
              <a:gd name="connsiteY2" fmla="*/ 350494 h 350494"/>
            </a:gdLst>
            <a:ahLst/>
            <a:cxnLst>
              <a:cxn ang="0">
                <a:pos x="connsiteX0" y="connsiteY0"/>
              </a:cxn>
              <a:cxn ang="0">
                <a:pos x="connsiteX1" y="connsiteY1"/>
              </a:cxn>
              <a:cxn ang="0">
                <a:pos x="connsiteX2" y="connsiteY2"/>
              </a:cxn>
            </a:cxnLst>
            <a:rect l="l" t="t" r="r" b="b"/>
            <a:pathLst>
              <a:path w="1243085" h="350494">
                <a:moveTo>
                  <a:pt x="0" y="0"/>
                </a:moveTo>
                <a:lnTo>
                  <a:pt x="1243085" y="0"/>
                </a:lnTo>
                <a:lnTo>
                  <a:pt x="1243085" y="350494"/>
                </a:lnTo>
              </a:path>
            </a:pathLst>
          </a:custGeom>
          <a:noFill/>
          <a:ln w="12700">
            <a:solidFill>
              <a:schemeClr val="bg1">
                <a:lumMod val="75000"/>
              </a:schemeClr>
            </a:solidFill>
            <a:headEnd type="triangle" w="lg"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cxnSp>
        <p:nvCxnSpPr>
          <p:cNvPr id="103" name="Straight Connector 102">
            <a:extLst>
              <a:ext uri="{FF2B5EF4-FFF2-40B4-BE49-F238E27FC236}">
                <a16:creationId xmlns:a16="http://schemas.microsoft.com/office/drawing/2014/main" id="{685519F7-C2A8-408B-BCED-FB9C8C6199D8}"/>
              </a:ext>
            </a:extLst>
          </p:cNvPr>
          <p:cNvCxnSpPr>
            <a:cxnSpLocks/>
          </p:cNvCxnSpPr>
          <p:nvPr/>
        </p:nvCxnSpPr>
        <p:spPr>
          <a:xfrm>
            <a:off x="6094412" y="4048974"/>
            <a:ext cx="0" cy="604162"/>
          </a:xfrm>
          <a:prstGeom prst="line">
            <a:avLst/>
          </a:prstGeom>
          <a:ln w="12700">
            <a:solidFill>
              <a:schemeClr val="bg1">
                <a:lumMod val="75000"/>
              </a:schemeClr>
            </a:solidFill>
            <a:tailEnd type="triangle" w="lg" len="med"/>
          </a:ln>
        </p:spPr>
        <p:style>
          <a:lnRef idx="1">
            <a:schemeClr val="accent1"/>
          </a:lnRef>
          <a:fillRef idx="0">
            <a:schemeClr val="accent1"/>
          </a:fillRef>
          <a:effectRef idx="0">
            <a:schemeClr val="accent1"/>
          </a:effectRef>
          <a:fontRef idx="minor">
            <a:schemeClr val="tx1"/>
          </a:fontRef>
        </p:style>
      </p:cxnSp>
      <p:grpSp>
        <p:nvGrpSpPr>
          <p:cNvPr id="47" name="Group 46">
            <a:extLst>
              <a:ext uri="{FF2B5EF4-FFF2-40B4-BE49-F238E27FC236}">
                <a16:creationId xmlns:a16="http://schemas.microsoft.com/office/drawing/2014/main" id="{80525DD7-50D2-4D30-9256-D47DF9EAD6AF}"/>
              </a:ext>
            </a:extLst>
          </p:cNvPr>
          <p:cNvGrpSpPr/>
          <p:nvPr/>
        </p:nvGrpSpPr>
        <p:grpSpPr>
          <a:xfrm>
            <a:off x="6870568" y="3424488"/>
            <a:ext cx="523767" cy="527069"/>
            <a:chOff x="4948238" y="2627313"/>
            <a:chExt cx="755650" cy="760412"/>
          </a:xfrm>
          <a:solidFill>
            <a:schemeClr val="bg1">
              <a:lumMod val="65000"/>
            </a:schemeClr>
          </a:solidFill>
        </p:grpSpPr>
        <p:sp>
          <p:nvSpPr>
            <p:cNvPr id="32" name="Freeform 24">
              <a:extLst>
                <a:ext uri="{FF2B5EF4-FFF2-40B4-BE49-F238E27FC236}">
                  <a16:creationId xmlns:a16="http://schemas.microsoft.com/office/drawing/2014/main" id="{68A8ACCD-50B9-4C6A-9DE8-B9DDD4D2C73D}"/>
                </a:ext>
              </a:extLst>
            </p:cNvPr>
            <p:cNvSpPr>
              <a:spLocks noEditPoints="1"/>
            </p:cNvSpPr>
            <p:nvPr/>
          </p:nvSpPr>
          <p:spPr bwMode="auto">
            <a:xfrm>
              <a:off x="5170488" y="2630488"/>
              <a:ext cx="23813" cy="44450"/>
            </a:xfrm>
            <a:custGeom>
              <a:avLst/>
              <a:gdLst>
                <a:gd name="T0" fmla="*/ 7 w 14"/>
                <a:gd name="T1" fmla="*/ 28 h 28"/>
                <a:gd name="T2" fmla="*/ 14 w 14"/>
                <a:gd name="T3" fmla="*/ 21 h 28"/>
                <a:gd name="T4" fmla="*/ 14 w 14"/>
                <a:gd name="T5" fmla="*/ 7 h 28"/>
                <a:gd name="T6" fmla="*/ 7 w 14"/>
                <a:gd name="T7" fmla="*/ 0 h 28"/>
                <a:gd name="T8" fmla="*/ 0 w 14"/>
                <a:gd name="T9" fmla="*/ 7 h 28"/>
                <a:gd name="T10" fmla="*/ 0 w 14"/>
                <a:gd name="T11" fmla="*/ 21 h 28"/>
                <a:gd name="T12" fmla="*/ 7 w 14"/>
                <a:gd name="T13" fmla="*/ 28 h 28"/>
                <a:gd name="T14" fmla="*/ 7 w 14"/>
                <a:gd name="T15" fmla="*/ 28 h 28"/>
                <a:gd name="T16" fmla="*/ 7 w 14"/>
                <a:gd name="T17" fmla="*/ 28 h 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4" h="28">
                  <a:moveTo>
                    <a:pt x="7" y="28"/>
                  </a:moveTo>
                  <a:cubicBezTo>
                    <a:pt x="11" y="28"/>
                    <a:pt x="14" y="25"/>
                    <a:pt x="14" y="21"/>
                  </a:cubicBezTo>
                  <a:cubicBezTo>
                    <a:pt x="14" y="7"/>
                    <a:pt x="14" y="7"/>
                    <a:pt x="14" y="7"/>
                  </a:cubicBezTo>
                  <a:cubicBezTo>
                    <a:pt x="14" y="4"/>
                    <a:pt x="11" y="0"/>
                    <a:pt x="7" y="0"/>
                  </a:cubicBezTo>
                  <a:cubicBezTo>
                    <a:pt x="3" y="0"/>
                    <a:pt x="0" y="4"/>
                    <a:pt x="0" y="7"/>
                  </a:cubicBezTo>
                  <a:cubicBezTo>
                    <a:pt x="0" y="21"/>
                    <a:pt x="0" y="21"/>
                    <a:pt x="0" y="21"/>
                  </a:cubicBezTo>
                  <a:cubicBezTo>
                    <a:pt x="0" y="25"/>
                    <a:pt x="3" y="28"/>
                    <a:pt x="7" y="28"/>
                  </a:cubicBezTo>
                  <a:close/>
                  <a:moveTo>
                    <a:pt x="7" y="28"/>
                  </a:moveTo>
                  <a:cubicBezTo>
                    <a:pt x="7" y="28"/>
                    <a:pt x="7" y="28"/>
                    <a:pt x="7" y="28"/>
                  </a:cubicBezTo>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IN"/>
            </a:p>
          </p:txBody>
        </p:sp>
        <p:sp>
          <p:nvSpPr>
            <p:cNvPr id="33" name="Freeform 25">
              <a:extLst>
                <a:ext uri="{FF2B5EF4-FFF2-40B4-BE49-F238E27FC236}">
                  <a16:creationId xmlns:a16="http://schemas.microsoft.com/office/drawing/2014/main" id="{E572F47D-E8ED-4B7D-B593-FEFE60F97A44}"/>
                </a:ext>
              </a:extLst>
            </p:cNvPr>
            <p:cNvSpPr>
              <a:spLocks noEditPoints="1"/>
            </p:cNvSpPr>
            <p:nvPr/>
          </p:nvSpPr>
          <p:spPr bwMode="auto">
            <a:xfrm>
              <a:off x="5310188" y="2695575"/>
              <a:ext cx="41275" cy="38100"/>
            </a:xfrm>
            <a:custGeom>
              <a:avLst/>
              <a:gdLst>
                <a:gd name="T0" fmla="*/ 13 w 25"/>
                <a:gd name="T1" fmla="*/ 22 h 24"/>
                <a:gd name="T2" fmla="*/ 23 w 25"/>
                <a:gd name="T3" fmla="*/ 13 h 24"/>
                <a:gd name="T4" fmla="*/ 23 w 25"/>
                <a:gd name="T5" fmla="*/ 3 h 24"/>
                <a:gd name="T6" fmla="*/ 13 w 25"/>
                <a:gd name="T7" fmla="*/ 3 h 24"/>
                <a:gd name="T8" fmla="*/ 3 w 25"/>
                <a:gd name="T9" fmla="*/ 12 h 24"/>
                <a:gd name="T10" fmla="*/ 3 w 25"/>
                <a:gd name="T11" fmla="*/ 22 h 24"/>
                <a:gd name="T12" fmla="*/ 8 w 25"/>
                <a:gd name="T13" fmla="*/ 24 h 24"/>
                <a:gd name="T14" fmla="*/ 13 w 25"/>
                <a:gd name="T15" fmla="*/ 22 h 24"/>
                <a:gd name="T16" fmla="*/ 13 w 25"/>
                <a:gd name="T17" fmla="*/ 22 h 24"/>
                <a:gd name="T18" fmla="*/ 13 w 25"/>
                <a:gd name="T19" fmla="*/ 22 h 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5" h="24">
                  <a:moveTo>
                    <a:pt x="13" y="22"/>
                  </a:moveTo>
                  <a:cubicBezTo>
                    <a:pt x="23" y="13"/>
                    <a:pt x="23" y="13"/>
                    <a:pt x="23" y="13"/>
                  </a:cubicBezTo>
                  <a:cubicBezTo>
                    <a:pt x="25" y="10"/>
                    <a:pt x="25" y="6"/>
                    <a:pt x="23" y="3"/>
                  </a:cubicBezTo>
                  <a:cubicBezTo>
                    <a:pt x="20" y="0"/>
                    <a:pt x="15" y="0"/>
                    <a:pt x="13" y="3"/>
                  </a:cubicBezTo>
                  <a:cubicBezTo>
                    <a:pt x="3" y="12"/>
                    <a:pt x="3" y="12"/>
                    <a:pt x="3" y="12"/>
                  </a:cubicBezTo>
                  <a:cubicBezTo>
                    <a:pt x="0" y="15"/>
                    <a:pt x="0" y="20"/>
                    <a:pt x="3" y="22"/>
                  </a:cubicBezTo>
                  <a:cubicBezTo>
                    <a:pt x="5" y="24"/>
                    <a:pt x="6" y="24"/>
                    <a:pt x="8" y="24"/>
                  </a:cubicBezTo>
                  <a:cubicBezTo>
                    <a:pt x="10" y="24"/>
                    <a:pt x="12" y="24"/>
                    <a:pt x="13" y="22"/>
                  </a:cubicBezTo>
                  <a:close/>
                  <a:moveTo>
                    <a:pt x="13" y="22"/>
                  </a:moveTo>
                  <a:cubicBezTo>
                    <a:pt x="13" y="22"/>
                    <a:pt x="13" y="22"/>
                    <a:pt x="13" y="22"/>
                  </a:cubicBezTo>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IN"/>
            </a:p>
          </p:txBody>
        </p:sp>
        <p:sp>
          <p:nvSpPr>
            <p:cNvPr id="34" name="Freeform 26">
              <a:extLst>
                <a:ext uri="{FF2B5EF4-FFF2-40B4-BE49-F238E27FC236}">
                  <a16:creationId xmlns:a16="http://schemas.microsoft.com/office/drawing/2014/main" id="{96117763-238A-42BD-BA6F-19AA88DDC0B5}"/>
                </a:ext>
              </a:extLst>
            </p:cNvPr>
            <p:cNvSpPr>
              <a:spLocks noEditPoints="1"/>
            </p:cNvSpPr>
            <p:nvPr/>
          </p:nvSpPr>
          <p:spPr bwMode="auto">
            <a:xfrm>
              <a:off x="5011738" y="2992438"/>
              <a:ext cx="41275" cy="41275"/>
            </a:xfrm>
            <a:custGeom>
              <a:avLst/>
              <a:gdLst>
                <a:gd name="T0" fmla="*/ 13 w 25"/>
                <a:gd name="T1" fmla="*/ 3 h 25"/>
                <a:gd name="T2" fmla="*/ 3 w 25"/>
                <a:gd name="T3" fmla="*/ 13 h 25"/>
                <a:gd name="T4" fmla="*/ 3 w 25"/>
                <a:gd name="T5" fmla="*/ 22 h 25"/>
                <a:gd name="T6" fmla="*/ 8 w 25"/>
                <a:gd name="T7" fmla="*/ 25 h 25"/>
                <a:gd name="T8" fmla="*/ 13 w 25"/>
                <a:gd name="T9" fmla="*/ 22 h 25"/>
                <a:gd name="T10" fmla="*/ 22 w 25"/>
                <a:gd name="T11" fmla="*/ 13 h 25"/>
                <a:gd name="T12" fmla="*/ 22 w 25"/>
                <a:gd name="T13" fmla="*/ 3 h 25"/>
                <a:gd name="T14" fmla="*/ 13 w 25"/>
                <a:gd name="T15" fmla="*/ 3 h 25"/>
                <a:gd name="T16" fmla="*/ 13 w 25"/>
                <a:gd name="T17" fmla="*/ 3 h 25"/>
                <a:gd name="T18" fmla="*/ 13 w 25"/>
                <a:gd name="T19" fmla="*/ 3 h 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5" h="25">
                  <a:moveTo>
                    <a:pt x="13" y="3"/>
                  </a:moveTo>
                  <a:cubicBezTo>
                    <a:pt x="3" y="13"/>
                    <a:pt x="3" y="13"/>
                    <a:pt x="3" y="13"/>
                  </a:cubicBezTo>
                  <a:cubicBezTo>
                    <a:pt x="0" y="15"/>
                    <a:pt x="0" y="20"/>
                    <a:pt x="3" y="22"/>
                  </a:cubicBezTo>
                  <a:cubicBezTo>
                    <a:pt x="4" y="24"/>
                    <a:pt x="6" y="25"/>
                    <a:pt x="8" y="25"/>
                  </a:cubicBezTo>
                  <a:cubicBezTo>
                    <a:pt x="10" y="25"/>
                    <a:pt x="12" y="24"/>
                    <a:pt x="13" y="22"/>
                  </a:cubicBezTo>
                  <a:cubicBezTo>
                    <a:pt x="22" y="13"/>
                    <a:pt x="22" y="13"/>
                    <a:pt x="22" y="13"/>
                  </a:cubicBezTo>
                  <a:cubicBezTo>
                    <a:pt x="25" y="10"/>
                    <a:pt x="25" y="6"/>
                    <a:pt x="22" y="3"/>
                  </a:cubicBezTo>
                  <a:cubicBezTo>
                    <a:pt x="20" y="0"/>
                    <a:pt x="15" y="0"/>
                    <a:pt x="13" y="3"/>
                  </a:cubicBezTo>
                  <a:close/>
                  <a:moveTo>
                    <a:pt x="13" y="3"/>
                  </a:moveTo>
                  <a:cubicBezTo>
                    <a:pt x="13" y="3"/>
                    <a:pt x="13" y="3"/>
                    <a:pt x="13" y="3"/>
                  </a:cubicBezTo>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IN"/>
            </a:p>
          </p:txBody>
        </p:sp>
        <p:sp>
          <p:nvSpPr>
            <p:cNvPr id="39" name="Freeform 27">
              <a:extLst>
                <a:ext uri="{FF2B5EF4-FFF2-40B4-BE49-F238E27FC236}">
                  <a16:creationId xmlns:a16="http://schemas.microsoft.com/office/drawing/2014/main" id="{D3A8511A-0147-4FF6-ACC1-84D8FDD5DDC6}"/>
                </a:ext>
              </a:extLst>
            </p:cNvPr>
            <p:cNvSpPr>
              <a:spLocks noEditPoints="1"/>
            </p:cNvSpPr>
            <p:nvPr/>
          </p:nvSpPr>
          <p:spPr bwMode="auto">
            <a:xfrm>
              <a:off x="5372100" y="2854325"/>
              <a:ext cx="42863" cy="22225"/>
            </a:xfrm>
            <a:custGeom>
              <a:avLst/>
              <a:gdLst>
                <a:gd name="T0" fmla="*/ 20 w 27"/>
                <a:gd name="T1" fmla="*/ 14 h 14"/>
                <a:gd name="T2" fmla="*/ 27 w 27"/>
                <a:gd name="T3" fmla="*/ 7 h 14"/>
                <a:gd name="T4" fmla="*/ 20 w 27"/>
                <a:gd name="T5" fmla="*/ 0 h 14"/>
                <a:gd name="T6" fmla="*/ 7 w 27"/>
                <a:gd name="T7" fmla="*/ 0 h 14"/>
                <a:gd name="T8" fmla="*/ 0 w 27"/>
                <a:gd name="T9" fmla="*/ 7 h 14"/>
                <a:gd name="T10" fmla="*/ 7 w 27"/>
                <a:gd name="T11" fmla="*/ 14 h 14"/>
                <a:gd name="T12" fmla="*/ 20 w 27"/>
                <a:gd name="T13" fmla="*/ 14 h 14"/>
                <a:gd name="T14" fmla="*/ 20 w 27"/>
                <a:gd name="T15" fmla="*/ 14 h 14"/>
                <a:gd name="T16" fmla="*/ 20 w 27"/>
                <a:gd name="T17" fmla="*/ 14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7" h="14">
                  <a:moveTo>
                    <a:pt x="20" y="14"/>
                  </a:moveTo>
                  <a:cubicBezTo>
                    <a:pt x="24" y="14"/>
                    <a:pt x="27" y="11"/>
                    <a:pt x="27" y="7"/>
                  </a:cubicBezTo>
                  <a:cubicBezTo>
                    <a:pt x="27" y="3"/>
                    <a:pt x="24" y="0"/>
                    <a:pt x="20" y="0"/>
                  </a:cubicBezTo>
                  <a:cubicBezTo>
                    <a:pt x="7" y="0"/>
                    <a:pt x="7" y="0"/>
                    <a:pt x="7" y="0"/>
                  </a:cubicBezTo>
                  <a:cubicBezTo>
                    <a:pt x="3" y="0"/>
                    <a:pt x="0" y="3"/>
                    <a:pt x="0" y="7"/>
                  </a:cubicBezTo>
                  <a:cubicBezTo>
                    <a:pt x="0" y="11"/>
                    <a:pt x="3" y="14"/>
                    <a:pt x="7" y="14"/>
                  </a:cubicBezTo>
                  <a:lnTo>
                    <a:pt x="20" y="14"/>
                  </a:lnTo>
                  <a:close/>
                  <a:moveTo>
                    <a:pt x="20" y="14"/>
                  </a:moveTo>
                  <a:cubicBezTo>
                    <a:pt x="20" y="14"/>
                    <a:pt x="20" y="14"/>
                    <a:pt x="20" y="14"/>
                  </a:cubicBezTo>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IN"/>
            </a:p>
          </p:txBody>
        </p:sp>
        <p:sp>
          <p:nvSpPr>
            <p:cNvPr id="40" name="Freeform 28">
              <a:extLst>
                <a:ext uri="{FF2B5EF4-FFF2-40B4-BE49-F238E27FC236}">
                  <a16:creationId xmlns:a16="http://schemas.microsoft.com/office/drawing/2014/main" id="{3ECA723C-25D0-42C6-8227-7049D62356A8}"/>
                </a:ext>
              </a:extLst>
            </p:cNvPr>
            <p:cNvSpPr>
              <a:spLocks noEditPoints="1"/>
            </p:cNvSpPr>
            <p:nvPr/>
          </p:nvSpPr>
          <p:spPr bwMode="auto">
            <a:xfrm>
              <a:off x="4948238" y="2854325"/>
              <a:ext cx="44450" cy="22225"/>
            </a:xfrm>
            <a:custGeom>
              <a:avLst/>
              <a:gdLst>
                <a:gd name="T0" fmla="*/ 21 w 28"/>
                <a:gd name="T1" fmla="*/ 0 h 14"/>
                <a:gd name="T2" fmla="*/ 7 w 28"/>
                <a:gd name="T3" fmla="*/ 0 h 14"/>
                <a:gd name="T4" fmla="*/ 0 w 28"/>
                <a:gd name="T5" fmla="*/ 7 h 14"/>
                <a:gd name="T6" fmla="*/ 7 w 28"/>
                <a:gd name="T7" fmla="*/ 14 h 14"/>
                <a:gd name="T8" fmla="*/ 21 w 28"/>
                <a:gd name="T9" fmla="*/ 14 h 14"/>
                <a:gd name="T10" fmla="*/ 28 w 28"/>
                <a:gd name="T11" fmla="*/ 7 h 14"/>
                <a:gd name="T12" fmla="*/ 21 w 28"/>
                <a:gd name="T13" fmla="*/ 0 h 14"/>
                <a:gd name="T14" fmla="*/ 21 w 28"/>
                <a:gd name="T15" fmla="*/ 0 h 14"/>
                <a:gd name="T16" fmla="*/ 21 w 28"/>
                <a:gd name="T17" fmla="*/ 0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8" h="14">
                  <a:moveTo>
                    <a:pt x="21" y="0"/>
                  </a:moveTo>
                  <a:cubicBezTo>
                    <a:pt x="7" y="0"/>
                    <a:pt x="7" y="0"/>
                    <a:pt x="7" y="0"/>
                  </a:cubicBezTo>
                  <a:cubicBezTo>
                    <a:pt x="4" y="0"/>
                    <a:pt x="0" y="3"/>
                    <a:pt x="0" y="7"/>
                  </a:cubicBezTo>
                  <a:cubicBezTo>
                    <a:pt x="0" y="11"/>
                    <a:pt x="4" y="14"/>
                    <a:pt x="7" y="14"/>
                  </a:cubicBezTo>
                  <a:cubicBezTo>
                    <a:pt x="21" y="14"/>
                    <a:pt x="21" y="14"/>
                    <a:pt x="21" y="14"/>
                  </a:cubicBezTo>
                  <a:cubicBezTo>
                    <a:pt x="25" y="14"/>
                    <a:pt x="28" y="11"/>
                    <a:pt x="28" y="7"/>
                  </a:cubicBezTo>
                  <a:cubicBezTo>
                    <a:pt x="28" y="3"/>
                    <a:pt x="25" y="0"/>
                    <a:pt x="21" y="0"/>
                  </a:cubicBezTo>
                  <a:close/>
                  <a:moveTo>
                    <a:pt x="21" y="0"/>
                  </a:moveTo>
                  <a:cubicBezTo>
                    <a:pt x="21" y="0"/>
                    <a:pt x="21" y="0"/>
                    <a:pt x="21" y="0"/>
                  </a:cubicBezTo>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IN"/>
            </a:p>
          </p:txBody>
        </p:sp>
        <p:sp>
          <p:nvSpPr>
            <p:cNvPr id="41" name="Freeform 29">
              <a:extLst>
                <a:ext uri="{FF2B5EF4-FFF2-40B4-BE49-F238E27FC236}">
                  <a16:creationId xmlns:a16="http://schemas.microsoft.com/office/drawing/2014/main" id="{FE8E32AC-80DD-4102-9ADD-16363AC86C4E}"/>
                </a:ext>
              </a:extLst>
            </p:cNvPr>
            <p:cNvSpPr>
              <a:spLocks noEditPoints="1"/>
            </p:cNvSpPr>
            <p:nvPr/>
          </p:nvSpPr>
          <p:spPr bwMode="auto">
            <a:xfrm>
              <a:off x="5310188" y="2992438"/>
              <a:ext cx="39688" cy="39687"/>
            </a:xfrm>
            <a:custGeom>
              <a:avLst/>
              <a:gdLst>
                <a:gd name="T0" fmla="*/ 13 w 24"/>
                <a:gd name="T1" fmla="*/ 3 h 24"/>
                <a:gd name="T2" fmla="*/ 3 w 24"/>
                <a:gd name="T3" fmla="*/ 3 h 24"/>
                <a:gd name="T4" fmla="*/ 3 w 24"/>
                <a:gd name="T5" fmla="*/ 13 h 24"/>
                <a:gd name="T6" fmla="*/ 12 w 24"/>
                <a:gd name="T7" fmla="*/ 22 h 24"/>
                <a:gd name="T8" fmla="*/ 17 w 24"/>
                <a:gd name="T9" fmla="*/ 24 h 24"/>
                <a:gd name="T10" fmla="*/ 22 w 24"/>
                <a:gd name="T11" fmla="*/ 22 h 24"/>
                <a:gd name="T12" fmla="*/ 22 w 24"/>
                <a:gd name="T13" fmla="*/ 12 h 24"/>
                <a:gd name="T14" fmla="*/ 13 w 24"/>
                <a:gd name="T15" fmla="*/ 3 h 24"/>
                <a:gd name="T16" fmla="*/ 13 w 24"/>
                <a:gd name="T17" fmla="*/ 3 h 24"/>
                <a:gd name="T18" fmla="*/ 13 w 24"/>
                <a:gd name="T19" fmla="*/ 3 h 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4" h="24">
                  <a:moveTo>
                    <a:pt x="13" y="3"/>
                  </a:moveTo>
                  <a:cubicBezTo>
                    <a:pt x="10" y="0"/>
                    <a:pt x="6" y="0"/>
                    <a:pt x="3" y="3"/>
                  </a:cubicBezTo>
                  <a:cubicBezTo>
                    <a:pt x="0" y="6"/>
                    <a:pt x="0" y="10"/>
                    <a:pt x="3" y="13"/>
                  </a:cubicBezTo>
                  <a:cubicBezTo>
                    <a:pt x="12" y="22"/>
                    <a:pt x="12" y="22"/>
                    <a:pt x="12" y="22"/>
                  </a:cubicBezTo>
                  <a:cubicBezTo>
                    <a:pt x="13" y="23"/>
                    <a:pt x="15" y="24"/>
                    <a:pt x="17" y="24"/>
                  </a:cubicBezTo>
                  <a:cubicBezTo>
                    <a:pt x="19" y="24"/>
                    <a:pt x="20" y="23"/>
                    <a:pt x="22" y="22"/>
                  </a:cubicBezTo>
                  <a:cubicBezTo>
                    <a:pt x="24" y="19"/>
                    <a:pt x="24" y="15"/>
                    <a:pt x="22" y="12"/>
                  </a:cubicBezTo>
                  <a:lnTo>
                    <a:pt x="13" y="3"/>
                  </a:lnTo>
                  <a:close/>
                  <a:moveTo>
                    <a:pt x="13" y="3"/>
                  </a:moveTo>
                  <a:cubicBezTo>
                    <a:pt x="13" y="3"/>
                    <a:pt x="13" y="3"/>
                    <a:pt x="13" y="3"/>
                  </a:cubicBezTo>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IN"/>
            </a:p>
          </p:txBody>
        </p:sp>
        <p:sp>
          <p:nvSpPr>
            <p:cNvPr id="42" name="Freeform 30">
              <a:extLst>
                <a:ext uri="{FF2B5EF4-FFF2-40B4-BE49-F238E27FC236}">
                  <a16:creationId xmlns:a16="http://schemas.microsoft.com/office/drawing/2014/main" id="{62F45860-623B-4DE0-AB59-682501FFB915}"/>
                </a:ext>
              </a:extLst>
            </p:cNvPr>
            <p:cNvSpPr>
              <a:spLocks noEditPoints="1"/>
            </p:cNvSpPr>
            <p:nvPr/>
          </p:nvSpPr>
          <p:spPr bwMode="auto">
            <a:xfrm>
              <a:off x="5011738" y="2695575"/>
              <a:ext cx="41275" cy="38100"/>
            </a:xfrm>
            <a:custGeom>
              <a:avLst/>
              <a:gdLst>
                <a:gd name="T0" fmla="*/ 13 w 25"/>
                <a:gd name="T1" fmla="*/ 22 h 24"/>
                <a:gd name="T2" fmla="*/ 17 w 25"/>
                <a:gd name="T3" fmla="*/ 24 h 24"/>
                <a:gd name="T4" fmla="*/ 22 w 25"/>
                <a:gd name="T5" fmla="*/ 22 h 24"/>
                <a:gd name="T6" fmla="*/ 22 w 25"/>
                <a:gd name="T7" fmla="*/ 12 h 24"/>
                <a:gd name="T8" fmla="*/ 13 w 25"/>
                <a:gd name="T9" fmla="*/ 3 h 24"/>
                <a:gd name="T10" fmla="*/ 3 w 25"/>
                <a:gd name="T11" fmla="*/ 3 h 24"/>
                <a:gd name="T12" fmla="*/ 3 w 25"/>
                <a:gd name="T13" fmla="*/ 13 h 24"/>
                <a:gd name="T14" fmla="*/ 13 w 25"/>
                <a:gd name="T15" fmla="*/ 22 h 24"/>
                <a:gd name="T16" fmla="*/ 13 w 25"/>
                <a:gd name="T17" fmla="*/ 22 h 24"/>
                <a:gd name="T18" fmla="*/ 13 w 25"/>
                <a:gd name="T19" fmla="*/ 22 h 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5" h="24">
                  <a:moveTo>
                    <a:pt x="13" y="22"/>
                  </a:moveTo>
                  <a:cubicBezTo>
                    <a:pt x="14" y="24"/>
                    <a:pt x="16" y="24"/>
                    <a:pt x="17" y="24"/>
                  </a:cubicBezTo>
                  <a:cubicBezTo>
                    <a:pt x="19" y="24"/>
                    <a:pt x="21" y="24"/>
                    <a:pt x="22" y="22"/>
                  </a:cubicBezTo>
                  <a:cubicBezTo>
                    <a:pt x="25" y="20"/>
                    <a:pt x="25" y="15"/>
                    <a:pt x="22" y="12"/>
                  </a:cubicBezTo>
                  <a:cubicBezTo>
                    <a:pt x="13" y="3"/>
                    <a:pt x="13" y="3"/>
                    <a:pt x="13" y="3"/>
                  </a:cubicBezTo>
                  <a:cubicBezTo>
                    <a:pt x="10" y="0"/>
                    <a:pt x="6" y="0"/>
                    <a:pt x="3" y="3"/>
                  </a:cubicBezTo>
                  <a:cubicBezTo>
                    <a:pt x="0" y="6"/>
                    <a:pt x="0" y="10"/>
                    <a:pt x="3" y="13"/>
                  </a:cubicBezTo>
                  <a:lnTo>
                    <a:pt x="13" y="22"/>
                  </a:lnTo>
                  <a:close/>
                  <a:moveTo>
                    <a:pt x="13" y="22"/>
                  </a:moveTo>
                  <a:cubicBezTo>
                    <a:pt x="13" y="22"/>
                    <a:pt x="13" y="22"/>
                    <a:pt x="13" y="22"/>
                  </a:cubicBezTo>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IN"/>
            </a:p>
          </p:txBody>
        </p:sp>
        <p:sp>
          <p:nvSpPr>
            <p:cNvPr id="43" name="Freeform 31">
              <a:extLst>
                <a:ext uri="{FF2B5EF4-FFF2-40B4-BE49-F238E27FC236}">
                  <a16:creationId xmlns:a16="http://schemas.microsoft.com/office/drawing/2014/main" id="{47155F07-4C94-4B28-875D-8F6D56CDF2A4}"/>
                </a:ext>
              </a:extLst>
            </p:cNvPr>
            <p:cNvSpPr>
              <a:spLocks noEditPoints="1"/>
            </p:cNvSpPr>
            <p:nvPr/>
          </p:nvSpPr>
          <p:spPr bwMode="auto">
            <a:xfrm>
              <a:off x="5073650" y="2759075"/>
              <a:ext cx="215900" cy="215900"/>
            </a:xfrm>
            <a:custGeom>
              <a:avLst/>
              <a:gdLst>
                <a:gd name="T0" fmla="*/ 47 w 135"/>
                <a:gd name="T1" fmla="*/ 117 h 135"/>
                <a:gd name="T2" fmla="*/ 65 w 135"/>
                <a:gd name="T3" fmla="*/ 135 h 135"/>
                <a:gd name="T4" fmla="*/ 87 w 135"/>
                <a:gd name="T5" fmla="*/ 118 h 135"/>
                <a:gd name="T6" fmla="*/ 90 w 135"/>
                <a:gd name="T7" fmla="*/ 117 h 135"/>
                <a:gd name="T8" fmla="*/ 114 w 135"/>
                <a:gd name="T9" fmla="*/ 117 h 135"/>
                <a:gd name="T10" fmla="*/ 122 w 135"/>
                <a:gd name="T11" fmla="*/ 102 h 135"/>
                <a:gd name="T12" fmla="*/ 117 w 135"/>
                <a:gd name="T13" fmla="*/ 88 h 135"/>
                <a:gd name="T14" fmla="*/ 135 w 135"/>
                <a:gd name="T15" fmla="*/ 70 h 135"/>
                <a:gd name="T16" fmla="*/ 119 w 135"/>
                <a:gd name="T17" fmla="*/ 48 h 135"/>
                <a:gd name="T18" fmla="*/ 117 w 135"/>
                <a:gd name="T19" fmla="*/ 45 h 135"/>
                <a:gd name="T20" fmla="*/ 117 w 135"/>
                <a:gd name="T21" fmla="*/ 22 h 135"/>
                <a:gd name="T22" fmla="*/ 102 w 135"/>
                <a:gd name="T23" fmla="*/ 13 h 135"/>
                <a:gd name="T24" fmla="*/ 88 w 135"/>
                <a:gd name="T25" fmla="*/ 18 h 135"/>
                <a:gd name="T26" fmla="*/ 70 w 135"/>
                <a:gd name="T27" fmla="*/ 0 h 135"/>
                <a:gd name="T28" fmla="*/ 48 w 135"/>
                <a:gd name="T29" fmla="*/ 17 h 135"/>
                <a:gd name="T30" fmla="*/ 46 w 135"/>
                <a:gd name="T31" fmla="*/ 18 h 135"/>
                <a:gd name="T32" fmla="*/ 22 w 135"/>
                <a:gd name="T33" fmla="*/ 18 h 135"/>
                <a:gd name="T34" fmla="*/ 13 w 135"/>
                <a:gd name="T35" fmla="*/ 34 h 135"/>
                <a:gd name="T36" fmla="*/ 19 w 135"/>
                <a:gd name="T37" fmla="*/ 47 h 135"/>
                <a:gd name="T38" fmla="*/ 0 w 135"/>
                <a:gd name="T39" fmla="*/ 65 h 135"/>
                <a:gd name="T40" fmla="*/ 17 w 135"/>
                <a:gd name="T41" fmla="*/ 87 h 135"/>
                <a:gd name="T42" fmla="*/ 18 w 135"/>
                <a:gd name="T43" fmla="*/ 90 h 135"/>
                <a:gd name="T44" fmla="*/ 18 w 135"/>
                <a:gd name="T45" fmla="*/ 114 h 135"/>
                <a:gd name="T46" fmla="*/ 46 w 135"/>
                <a:gd name="T47" fmla="*/ 117 h 135"/>
                <a:gd name="T48" fmla="*/ 14 w 135"/>
                <a:gd name="T49" fmla="*/ 70 h 135"/>
                <a:gd name="T50" fmla="*/ 17 w 135"/>
                <a:gd name="T51" fmla="*/ 62 h 135"/>
                <a:gd name="T52" fmla="*/ 28 w 135"/>
                <a:gd name="T53" fmla="*/ 36 h 135"/>
                <a:gd name="T54" fmla="*/ 28 w 135"/>
                <a:gd name="T55" fmla="*/ 32 h 135"/>
                <a:gd name="T56" fmla="*/ 36 w 135"/>
                <a:gd name="T57" fmla="*/ 28 h 135"/>
                <a:gd name="T58" fmla="*/ 62 w 135"/>
                <a:gd name="T59" fmla="*/ 17 h 135"/>
                <a:gd name="T60" fmla="*/ 70 w 135"/>
                <a:gd name="T61" fmla="*/ 14 h 135"/>
                <a:gd name="T62" fmla="*/ 83 w 135"/>
                <a:gd name="T63" fmla="*/ 31 h 135"/>
                <a:gd name="T64" fmla="*/ 102 w 135"/>
                <a:gd name="T65" fmla="*/ 27 h 135"/>
                <a:gd name="T66" fmla="*/ 108 w 135"/>
                <a:gd name="T67" fmla="*/ 32 h 135"/>
                <a:gd name="T68" fmla="*/ 104 w 135"/>
                <a:gd name="T69" fmla="*/ 53 h 135"/>
                <a:gd name="T70" fmla="*/ 121 w 135"/>
                <a:gd name="T71" fmla="*/ 65 h 135"/>
                <a:gd name="T72" fmla="*/ 119 w 135"/>
                <a:gd name="T73" fmla="*/ 73 h 135"/>
                <a:gd name="T74" fmla="*/ 108 w 135"/>
                <a:gd name="T75" fmla="*/ 100 h 135"/>
                <a:gd name="T76" fmla="*/ 104 w 135"/>
                <a:gd name="T77" fmla="*/ 107 h 135"/>
                <a:gd name="T78" fmla="*/ 83 w 135"/>
                <a:gd name="T79" fmla="*/ 104 h 135"/>
                <a:gd name="T80" fmla="*/ 70 w 135"/>
                <a:gd name="T81" fmla="*/ 121 h 135"/>
                <a:gd name="T82" fmla="*/ 62 w 135"/>
                <a:gd name="T83" fmla="*/ 118 h 135"/>
                <a:gd name="T84" fmla="*/ 47 w 135"/>
                <a:gd name="T85" fmla="*/ 103 h 135"/>
                <a:gd name="T86" fmla="*/ 32 w 135"/>
                <a:gd name="T87" fmla="*/ 107 h 135"/>
                <a:gd name="T88" fmla="*/ 27 w 135"/>
                <a:gd name="T89" fmla="*/ 102 h 135"/>
                <a:gd name="T90" fmla="*/ 31 w 135"/>
                <a:gd name="T91" fmla="*/ 83 h 135"/>
                <a:gd name="T92" fmla="*/ 17 w 135"/>
                <a:gd name="T93" fmla="*/ 73 h 1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135" h="135">
                  <a:moveTo>
                    <a:pt x="46" y="117"/>
                  </a:moveTo>
                  <a:cubicBezTo>
                    <a:pt x="46" y="117"/>
                    <a:pt x="47" y="117"/>
                    <a:pt x="47" y="117"/>
                  </a:cubicBezTo>
                  <a:cubicBezTo>
                    <a:pt x="48" y="117"/>
                    <a:pt x="48" y="118"/>
                    <a:pt x="48" y="118"/>
                  </a:cubicBezTo>
                  <a:cubicBezTo>
                    <a:pt x="48" y="128"/>
                    <a:pt x="56" y="135"/>
                    <a:pt x="65" y="135"/>
                  </a:cubicBezTo>
                  <a:cubicBezTo>
                    <a:pt x="70" y="135"/>
                    <a:pt x="70" y="135"/>
                    <a:pt x="70" y="135"/>
                  </a:cubicBezTo>
                  <a:cubicBezTo>
                    <a:pt x="80" y="135"/>
                    <a:pt x="87" y="128"/>
                    <a:pt x="87" y="118"/>
                  </a:cubicBezTo>
                  <a:cubicBezTo>
                    <a:pt x="87" y="118"/>
                    <a:pt x="87" y="117"/>
                    <a:pt x="88" y="117"/>
                  </a:cubicBezTo>
                  <a:cubicBezTo>
                    <a:pt x="89" y="117"/>
                    <a:pt x="90" y="117"/>
                    <a:pt x="90" y="117"/>
                  </a:cubicBezTo>
                  <a:cubicBezTo>
                    <a:pt x="93" y="120"/>
                    <a:pt x="97" y="122"/>
                    <a:pt x="102" y="122"/>
                  </a:cubicBezTo>
                  <a:cubicBezTo>
                    <a:pt x="106" y="122"/>
                    <a:pt x="111" y="120"/>
                    <a:pt x="114" y="117"/>
                  </a:cubicBezTo>
                  <a:cubicBezTo>
                    <a:pt x="117" y="114"/>
                    <a:pt x="117" y="114"/>
                    <a:pt x="117" y="114"/>
                  </a:cubicBezTo>
                  <a:cubicBezTo>
                    <a:pt x="121" y="110"/>
                    <a:pt x="122" y="106"/>
                    <a:pt x="122" y="102"/>
                  </a:cubicBezTo>
                  <a:cubicBezTo>
                    <a:pt x="122" y="97"/>
                    <a:pt x="121" y="93"/>
                    <a:pt x="117" y="90"/>
                  </a:cubicBezTo>
                  <a:cubicBezTo>
                    <a:pt x="117" y="89"/>
                    <a:pt x="117" y="89"/>
                    <a:pt x="117" y="88"/>
                  </a:cubicBezTo>
                  <a:cubicBezTo>
                    <a:pt x="117" y="87"/>
                    <a:pt x="118" y="87"/>
                    <a:pt x="119" y="87"/>
                  </a:cubicBezTo>
                  <a:cubicBezTo>
                    <a:pt x="128" y="87"/>
                    <a:pt x="135" y="79"/>
                    <a:pt x="135" y="70"/>
                  </a:cubicBezTo>
                  <a:cubicBezTo>
                    <a:pt x="135" y="65"/>
                    <a:pt x="135" y="65"/>
                    <a:pt x="135" y="65"/>
                  </a:cubicBezTo>
                  <a:cubicBezTo>
                    <a:pt x="135" y="56"/>
                    <a:pt x="128" y="48"/>
                    <a:pt x="119" y="48"/>
                  </a:cubicBezTo>
                  <a:cubicBezTo>
                    <a:pt x="118" y="48"/>
                    <a:pt x="117" y="48"/>
                    <a:pt x="117" y="47"/>
                  </a:cubicBezTo>
                  <a:cubicBezTo>
                    <a:pt x="117" y="47"/>
                    <a:pt x="117" y="46"/>
                    <a:pt x="117" y="45"/>
                  </a:cubicBezTo>
                  <a:cubicBezTo>
                    <a:pt x="121" y="42"/>
                    <a:pt x="122" y="38"/>
                    <a:pt x="122" y="34"/>
                  </a:cubicBezTo>
                  <a:cubicBezTo>
                    <a:pt x="122" y="29"/>
                    <a:pt x="121" y="25"/>
                    <a:pt x="117" y="22"/>
                  </a:cubicBezTo>
                  <a:cubicBezTo>
                    <a:pt x="114" y="18"/>
                    <a:pt x="114" y="18"/>
                    <a:pt x="114" y="18"/>
                  </a:cubicBezTo>
                  <a:cubicBezTo>
                    <a:pt x="111" y="15"/>
                    <a:pt x="106" y="13"/>
                    <a:pt x="102" y="13"/>
                  </a:cubicBezTo>
                  <a:cubicBezTo>
                    <a:pt x="97" y="13"/>
                    <a:pt x="93" y="15"/>
                    <a:pt x="90" y="18"/>
                  </a:cubicBezTo>
                  <a:cubicBezTo>
                    <a:pt x="90" y="19"/>
                    <a:pt x="89" y="19"/>
                    <a:pt x="88" y="18"/>
                  </a:cubicBezTo>
                  <a:cubicBezTo>
                    <a:pt x="87" y="18"/>
                    <a:pt x="87" y="18"/>
                    <a:pt x="87" y="17"/>
                  </a:cubicBezTo>
                  <a:cubicBezTo>
                    <a:pt x="87" y="8"/>
                    <a:pt x="80" y="0"/>
                    <a:pt x="70" y="0"/>
                  </a:cubicBezTo>
                  <a:cubicBezTo>
                    <a:pt x="65" y="0"/>
                    <a:pt x="65" y="0"/>
                    <a:pt x="65" y="0"/>
                  </a:cubicBezTo>
                  <a:cubicBezTo>
                    <a:pt x="56" y="0"/>
                    <a:pt x="48" y="8"/>
                    <a:pt x="48" y="17"/>
                  </a:cubicBezTo>
                  <a:cubicBezTo>
                    <a:pt x="48" y="18"/>
                    <a:pt x="48" y="18"/>
                    <a:pt x="47" y="18"/>
                  </a:cubicBezTo>
                  <a:cubicBezTo>
                    <a:pt x="47" y="19"/>
                    <a:pt x="46" y="19"/>
                    <a:pt x="46" y="18"/>
                  </a:cubicBezTo>
                  <a:cubicBezTo>
                    <a:pt x="42" y="15"/>
                    <a:pt x="38" y="13"/>
                    <a:pt x="34" y="13"/>
                  </a:cubicBezTo>
                  <a:cubicBezTo>
                    <a:pt x="29" y="13"/>
                    <a:pt x="25" y="15"/>
                    <a:pt x="22" y="18"/>
                  </a:cubicBezTo>
                  <a:cubicBezTo>
                    <a:pt x="18" y="22"/>
                    <a:pt x="18" y="22"/>
                    <a:pt x="18" y="22"/>
                  </a:cubicBezTo>
                  <a:cubicBezTo>
                    <a:pt x="15" y="25"/>
                    <a:pt x="13" y="29"/>
                    <a:pt x="13" y="34"/>
                  </a:cubicBezTo>
                  <a:cubicBezTo>
                    <a:pt x="13" y="38"/>
                    <a:pt x="15" y="42"/>
                    <a:pt x="18" y="45"/>
                  </a:cubicBezTo>
                  <a:cubicBezTo>
                    <a:pt x="19" y="46"/>
                    <a:pt x="19" y="47"/>
                    <a:pt x="19" y="47"/>
                  </a:cubicBezTo>
                  <a:cubicBezTo>
                    <a:pt x="18" y="48"/>
                    <a:pt x="18" y="48"/>
                    <a:pt x="17" y="48"/>
                  </a:cubicBezTo>
                  <a:cubicBezTo>
                    <a:pt x="8" y="48"/>
                    <a:pt x="0" y="56"/>
                    <a:pt x="0" y="65"/>
                  </a:cubicBezTo>
                  <a:cubicBezTo>
                    <a:pt x="0" y="70"/>
                    <a:pt x="0" y="70"/>
                    <a:pt x="0" y="70"/>
                  </a:cubicBezTo>
                  <a:cubicBezTo>
                    <a:pt x="0" y="79"/>
                    <a:pt x="8" y="87"/>
                    <a:pt x="17" y="87"/>
                  </a:cubicBezTo>
                  <a:cubicBezTo>
                    <a:pt x="18" y="87"/>
                    <a:pt x="18" y="87"/>
                    <a:pt x="19" y="88"/>
                  </a:cubicBezTo>
                  <a:cubicBezTo>
                    <a:pt x="19" y="89"/>
                    <a:pt x="19" y="89"/>
                    <a:pt x="18" y="90"/>
                  </a:cubicBezTo>
                  <a:cubicBezTo>
                    <a:pt x="15" y="93"/>
                    <a:pt x="13" y="97"/>
                    <a:pt x="13" y="102"/>
                  </a:cubicBezTo>
                  <a:cubicBezTo>
                    <a:pt x="13" y="106"/>
                    <a:pt x="15" y="110"/>
                    <a:pt x="18" y="114"/>
                  </a:cubicBezTo>
                  <a:cubicBezTo>
                    <a:pt x="22" y="117"/>
                    <a:pt x="22" y="117"/>
                    <a:pt x="22" y="117"/>
                  </a:cubicBezTo>
                  <a:cubicBezTo>
                    <a:pt x="28" y="124"/>
                    <a:pt x="39" y="124"/>
                    <a:pt x="46" y="117"/>
                  </a:cubicBezTo>
                  <a:close/>
                  <a:moveTo>
                    <a:pt x="17" y="73"/>
                  </a:moveTo>
                  <a:cubicBezTo>
                    <a:pt x="15" y="73"/>
                    <a:pt x="14" y="72"/>
                    <a:pt x="14" y="70"/>
                  </a:cubicBezTo>
                  <a:cubicBezTo>
                    <a:pt x="14" y="65"/>
                    <a:pt x="14" y="65"/>
                    <a:pt x="14" y="65"/>
                  </a:cubicBezTo>
                  <a:cubicBezTo>
                    <a:pt x="14" y="64"/>
                    <a:pt x="15" y="62"/>
                    <a:pt x="17" y="62"/>
                  </a:cubicBezTo>
                  <a:cubicBezTo>
                    <a:pt x="23" y="62"/>
                    <a:pt x="29" y="59"/>
                    <a:pt x="31" y="53"/>
                  </a:cubicBezTo>
                  <a:cubicBezTo>
                    <a:pt x="34" y="47"/>
                    <a:pt x="33" y="40"/>
                    <a:pt x="28" y="36"/>
                  </a:cubicBezTo>
                  <a:cubicBezTo>
                    <a:pt x="27" y="35"/>
                    <a:pt x="27" y="34"/>
                    <a:pt x="27" y="34"/>
                  </a:cubicBezTo>
                  <a:cubicBezTo>
                    <a:pt x="27" y="33"/>
                    <a:pt x="27" y="32"/>
                    <a:pt x="28" y="32"/>
                  </a:cubicBezTo>
                  <a:cubicBezTo>
                    <a:pt x="32" y="28"/>
                    <a:pt x="32" y="28"/>
                    <a:pt x="32" y="28"/>
                  </a:cubicBezTo>
                  <a:cubicBezTo>
                    <a:pt x="33" y="27"/>
                    <a:pt x="35" y="27"/>
                    <a:pt x="36" y="28"/>
                  </a:cubicBezTo>
                  <a:cubicBezTo>
                    <a:pt x="40" y="32"/>
                    <a:pt x="47" y="34"/>
                    <a:pt x="53" y="31"/>
                  </a:cubicBezTo>
                  <a:cubicBezTo>
                    <a:pt x="59" y="29"/>
                    <a:pt x="62" y="23"/>
                    <a:pt x="62" y="17"/>
                  </a:cubicBezTo>
                  <a:cubicBezTo>
                    <a:pt x="62" y="15"/>
                    <a:pt x="64" y="14"/>
                    <a:pt x="65" y="14"/>
                  </a:cubicBezTo>
                  <a:cubicBezTo>
                    <a:pt x="70" y="14"/>
                    <a:pt x="70" y="14"/>
                    <a:pt x="70" y="14"/>
                  </a:cubicBezTo>
                  <a:cubicBezTo>
                    <a:pt x="72" y="14"/>
                    <a:pt x="73" y="15"/>
                    <a:pt x="73" y="17"/>
                  </a:cubicBezTo>
                  <a:cubicBezTo>
                    <a:pt x="73" y="23"/>
                    <a:pt x="77" y="29"/>
                    <a:pt x="83" y="31"/>
                  </a:cubicBezTo>
                  <a:cubicBezTo>
                    <a:pt x="89" y="34"/>
                    <a:pt x="95" y="32"/>
                    <a:pt x="100" y="28"/>
                  </a:cubicBezTo>
                  <a:cubicBezTo>
                    <a:pt x="101" y="27"/>
                    <a:pt x="101" y="27"/>
                    <a:pt x="102" y="27"/>
                  </a:cubicBezTo>
                  <a:cubicBezTo>
                    <a:pt x="102" y="27"/>
                    <a:pt x="103" y="27"/>
                    <a:pt x="104" y="28"/>
                  </a:cubicBezTo>
                  <a:cubicBezTo>
                    <a:pt x="108" y="32"/>
                    <a:pt x="108" y="32"/>
                    <a:pt x="108" y="32"/>
                  </a:cubicBezTo>
                  <a:cubicBezTo>
                    <a:pt x="109" y="33"/>
                    <a:pt x="109" y="34"/>
                    <a:pt x="108" y="36"/>
                  </a:cubicBezTo>
                  <a:cubicBezTo>
                    <a:pt x="103" y="40"/>
                    <a:pt x="102" y="47"/>
                    <a:pt x="104" y="53"/>
                  </a:cubicBezTo>
                  <a:cubicBezTo>
                    <a:pt x="107" y="59"/>
                    <a:pt x="112" y="62"/>
                    <a:pt x="119" y="62"/>
                  </a:cubicBezTo>
                  <a:cubicBezTo>
                    <a:pt x="120" y="62"/>
                    <a:pt x="121" y="64"/>
                    <a:pt x="121" y="65"/>
                  </a:cubicBezTo>
                  <a:cubicBezTo>
                    <a:pt x="121" y="70"/>
                    <a:pt x="121" y="70"/>
                    <a:pt x="121" y="70"/>
                  </a:cubicBezTo>
                  <a:cubicBezTo>
                    <a:pt x="121" y="72"/>
                    <a:pt x="120" y="73"/>
                    <a:pt x="119" y="73"/>
                  </a:cubicBezTo>
                  <a:cubicBezTo>
                    <a:pt x="112" y="73"/>
                    <a:pt x="107" y="77"/>
                    <a:pt x="104" y="83"/>
                  </a:cubicBezTo>
                  <a:cubicBezTo>
                    <a:pt x="102" y="89"/>
                    <a:pt x="103" y="95"/>
                    <a:pt x="108" y="100"/>
                  </a:cubicBezTo>
                  <a:cubicBezTo>
                    <a:pt x="109" y="101"/>
                    <a:pt x="109" y="103"/>
                    <a:pt x="108" y="104"/>
                  </a:cubicBezTo>
                  <a:cubicBezTo>
                    <a:pt x="104" y="107"/>
                    <a:pt x="104" y="107"/>
                    <a:pt x="104" y="107"/>
                  </a:cubicBezTo>
                  <a:cubicBezTo>
                    <a:pt x="103" y="108"/>
                    <a:pt x="101" y="108"/>
                    <a:pt x="100" y="107"/>
                  </a:cubicBezTo>
                  <a:cubicBezTo>
                    <a:pt x="95" y="103"/>
                    <a:pt x="89" y="102"/>
                    <a:pt x="83" y="104"/>
                  </a:cubicBezTo>
                  <a:cubicBezTo>
                    <a:pt x="77" y="106"/>
                    <a:pt x="73" y="112"/>
                    <a:pt x="73" y="118"/>
                  </a:cubicBezTo>
                  <a:cubicBezTo>
                    <a:pt x="73" y="120"/>
                    <a:pt x="72" y="121"/>
                    <a:pt x="70" y="121"/>
                  </a:cubicBezTo>
                  <a:cubicBezTo>
                    <a:pt x="65" y="121"/>
                    <a:pt x="65" y="121"/>
                    <a:pt x="65" y="121"/>
                  </a:cubicBezTo>
                  <a:cubicBezTo>
                    <a:pt x="64" y="121"/>
                    <a:pt x="62" y="120"/>
                    <a:pt x="62" y="118"/>
                  </a:cubicBezTo>
                  <a:cubicBezTo>
                    <a:pt x="62" y="112"/>
                    <a:pt x="59" y="106"/>
                    <a:pt x="53" y="104"/>
                  </a:cubicBezTo>
                  <a:cubicBezTo>
                    <a:pt x="51" y="103"/>
                    <a:pt x="49" y="103"/>
                    <a:pt x="47" y="103"/>
                  </a:cubicBezTo>
                  <a:cubicBezTo>
                    <a:pt x="43" y="103"/>
                    <a:pt x="39" y="104"/>
                    <a:pt x="36" y="107"/>
                  </a:cubicBezTo>
                  <a:cubicBezTo>
                    <a:pt x="35" y="108"/>
                    <a:pt x="33" y="108"/>
                    <a:pt x="32" y="107"/>
                  </a:cubicBezTo>
                  <a:cubicBezTo>
                    <a:pt x="28" y="104"/>
                    <a:pt x="28" y="104"/>
                    <a:pt x="28" y="104"/>
                  </a:cubicBezTo>
                  <a:cubicBezTo>
                    <a:pt x="27" y="103"/>
                    <a:pt x="27" y="102"/>
                    <a:pt x="27" y="102"/>
                  </a:cubicBezTo>
                  <a:cubicBezTo>
                    <a:pt x="27" y="101"/>
                    <a:pt x="27" y="101"/>
                    <a:pt x="28" y="100"/>
                  </a:cubicBezTo>
                  <a:cubicBezTo>
                    <a:pt x="33" y="95"/>
                    <a:pt x="34" y="89"/>
                    <a:pt x="31" y="83"/>
                  </a:cubicBezTo>
                  <a:cubicBezTo>
                    <a:pt x="29" y="77"/>
                    <a:pt x="23" y="73"/>
                    <a:pt x="17" y="73"/>
                  </a:cubicBezTo>
                  <a:close/>
                  <a:moveTo>
                    <a:pt x="17" y="73"/>
                  </a:moveTo>
                  <a:cubicBezTo>
                    <a:pt x="17" y="73"/>
                    <a:pt x="17" y="73"/>
                    <a:pt x="17" y="73"/>
                  </a:cubicBezTo>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IN"/>
            </a:p>
          </p:txBody>
        </p:sp>
        <p:sp>
          <p:nvSpPr>
            <p:cNvPr id="44" name="Freeform 32">
              <a:extLst>
                <a:ext uri="{FF2B5EF4-FFF2-40B4-BE49-F238E27FC236}">
                  <a16:creationId xmlns:a16="http://schemas.microsoft.com/office/drawing/2014/main" id="{DD3B559A-C3BC-41E1-890A-3F31E8EF874D}"/>
                </a:ext>
              </a:extLst>
            </p:cNvPr>
            <p:cNvSpPr>
              <a:spLocks noEditPoints="1"/>
            </p:cNvSpPr>
            <p:nvPr/>
          </p:nvSpPr>
          <p:spPr bwMode="auto">
            <a:xfrm>
              <a:off x="5143500" y="2828925"/>
              <a:ext cx="77788" cy="77787"/>
            </a:xfrm>
            <a:custGeom>
              <a:avLst/>
              <a:gdLst>
                <a:gd name="T0" fmla="*/ 24 w 48"/>
                <a:gd name="T1" fmla="*/ 48 h 48"/>
                <a:gd name="T2" fmla="*/ 48 w 48"/>
                <a:gd name="T3" fmla="*/ 24 h 48"/>
                <a:gd name="T4" fmla="*/ 24 w 48"/>
                <a:gd name="T5" fmla="*/ 0 h 48"/>
                <a:gd name="T6" fmla="*/ 0 w 48"/>
                <a:gd name="T7" fmla="*/ 24 h 48"/>
                <a:gd name="T8" fmla="*/ 24 w 48"/>
                <a:gd name="T9" fmla="*/ 48 h 48"/>
                <a:gd name="T10" fmla="*/ 24 w 48"/>
                <a:gd name="T11" fmla="*/ 13 h 48"/>
                <a:gd name="T12" fmla="*/ 34 w 48"/>
                <a:gd name="T13" fmla="*/ 24 h 48"/>
                <a:gd name="T14" fmla="*/ 24 w 48"/>
                <a:gd name="T15" fmla="*/ 34 h 48"/>
                <a:gd name="T16" fmla="*/ 14 w 48"/>
                <a:gd name="T17" fmla="*/ 24 h 48"/>
                <a:gd name="T18" fmla="*/ 24 w 48"/>
                <a:gd name="T19" fmla="*/ 13 h 48"/>
                <a:gd name="T20" fmla="*/ 24 w 48"/>
                <a:gd name="T21" fmla="*/ 13 h 48"/>
                <a:gd name="T22" fmla="*/ 24 w 48"/>
                <a:gd name="T23" fmla="*/ 13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48" h="48">
                  <a:moveTo>
                    <a:pt x="24" y="48"/>
                  </a:moveTo>
                  <a:cubicBezTo>
                    <a:pt x="37" y="48"/>
                    <a:pt x="48" y="37"/>
                    <a:pt x="48" y="24"/>
                  </a:cubicBezTo>
                  <a:cubicBezTo>
                    <a:pt x="48" y="10"/>
                    <a:pt x="37" y="0"/>
                    <a:pt x="24" y="0"/>
                  </a:cubicBezTo>
                  <a:cubicBezTo>
                    <a:pt x="10" y="0"/>
                    <a:pt x="0" y="10"/>
                    <a:pt x="0" y="24"/>
                  </a:cubicBezTo>
                  <a:cubicBezTo>
                    <a:pt x="0" y="37"/>
                    <a:pt x="10" y="48"/>
                    <a:pt x="24" y="48"/>
                  </a:cubicBezTo>
                  <a:close/>
                  <a:moveTo>
                    <a:pt x="24" y="13"/>
                  </a:moveTo>
                  <a:cubicBezTo>
                    <a:pt x="29" y="13"/>
                    <a:pt x="34" y="18"/>
                    <a:pt x="34" y="24"/>
                  </a:cubicBezTo>
                  <a:cubicBezTo>
                    <a:pt x="34" y="29"/>
                    <a:pt x="29" y="34"/>
                    <a:pt x="24" y="34"/>
                  </a:cubicBezTo>
                  <a:cubicBezTo>
                    <a:pt x="18" y="34"/>
                    <a:pt x="14" y="29"/>
                    <a:pt x="14" y="24"/>
                  </a:cubicBezTo>
                  <a:cubicBezTo>
                    <a:pt x="14" y="18"/>
                    <a:pt x="18" y="13"/>
                    <a:pt x="24" y="13"/>
                  </a:cubicBezTo>
                  <a:close/>
                  <a:moveTo>
                    <a:pt x="24" y="13"/>
                  </a:moveTo>
                  <a:cubicBezTo>
                    <a:pt x="24" y="13"/>
                    <a:pt x="24" y="13"/>
                    <a:pt x="24" y="13"/>
                  </a:cubicBezTo>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IN"/>
            </a:p>
          </p:txBody>
        </p:sp>
        <p:sp>
          <p:nvSpPr>
            <p:cNvPr id="45" name="Freeform 33">
              <a:extLst>
                <a:ext uri="{FF2B5EF4-FFF2-40B4-BE49-F238E27FC236}">
                  <a16:creationId xmlns:a16="http://schemas.microsoft.com/office/drawing/2014/main" id="{0861BFB4-3004-43BF-926D-FC10A0A185D2}"/>
                </a:ext>
              </a:extLst>
            </p:cNvPr>
            <p:cNvSpPr>
              <a:spLocks noEditPoints="1"/>
            </p:cNvSpPr>
            <p:nvPr/>
          </p:nvSpPr>
          <p:spPr bwMode="auto">
            <a:xfrm>
              <a:off x="5141913" y="2627313"/>
              <a:ext cx="561975" cy="760412"/>
            </a:xfrm>
            <a:custGeom>
              <a:avLst/>
              <a:gdLst>
                <a:gd name="T0" fmla="*/ 342 w 350"/>
                <a:gd name="T1" fmla="*/ 258 h 474"/>
                <a:gd name="T2" fmla="*/ 321 w 350"/>
                <a:gd name="T3" fmla="*/ 215 h 474"/>
                <a:gd name="T4" fmla="*/ 320 w 350"/>
                <a:gd name="T5" fmla="*/ 209 h 474"/>
                <a:gd name="T6" fmla="*/ 319 w 350"/>
                <a:gd name="T7" fmla="*/ 177 h 474"/>
                <a:gd name="T8" fmla="*/ 144 w 350"/>
                <a:gd name="T9" fmla="*/ 0 h 474"/>
                <a:gd name="T10" fmla="*/ 144 w 350"/>
                <a:gd name="T11" fmla="*/ 0 h 474"/>
                <a:gd name="T12" fmla="*/ 55 w 350"/>
                <a:gd name="T13" fmla="*/ 24 h 474"/>
                <a:gd name="T14" fmla="*/ 52 w 350"/>
                <a:gd name="T15" fmla="*/ 33 h 474"/>
                <a:gd name="T16" fmla="*/ 62 w 350"/>
                <a:gd name="T17" fmla="*/ 36 h 474"/>
                <a:gd name="T18" fmla="*/ 144 w 350"/>
                <a:gd name="T19" fmla="*/ 14 h 474"/>
                <a:gd name="T20" fmla="*/ 144 w 350"/>
                <a:gd name="T21" fmla="*/ 14 h 474"/>
                <a:gd name="T22" fmla="*/ 306 w 350"/>
                <a:gd name="T23" fmla="*/ 177 h 474"/>
                <a:gd name="T24" fmla="*/ 306 w 350"/>
                <a:gd name="T25" fmla="*/ 209 h 474"/>
                <a:gd name="T26" fmla="*/ 309 w 350"/>
                <a:gd name="T27" fmla="*/ 221 h 474"/>
                <a:gd name="T28" fmla="*/ 329 w 350"/>
                <a:gd name="T29" fmla="*/ 264 h 474"/>
                <a:gd name="T30" fmla="*/ 318 w 350"/>
                <a:gd name="T31" fmla="*/ 283 h 474"/>
                <a:gd name="T32" fmla="*/ 291 w 350"/>
                <a:gd name="T33" fmla="*/ 310 h 474"/>
                <a:gd name="T34" fmla="*/ 291 w 350"/>
                <a:gd name="T35" fmla="*/ 366 h 474"/>
                <a:gd name="T36" fmla="*/ 265 w 350"/>
                <a:gd name="T37" fmla="*/ 388 h 474"/>
                <a:gd name="T38" fmla="*/ 217 w 350"/>
                <a:gd name="T39" fmla="*/ 380 h 474"/>
                <a:gd name="T40" fmla="*/ 189 w 350"/>
                <a:gd name="T41" fmla="*/ 405 h 474"/>
                <a:gd name="T42" fmla="*/ 189 w 350"/>
                <a:gd name="T43" fmla="*/ 420 h 474"/>
                <a:gd name="T44" fmla="*/ 42 w 350"/>
                <a:gd name="T45" fmla="*/ 406 h 474"/>
                <a:gd name="T46" fmla="*/ 42 w 350"/>
                <a:gd name="T47" fmla="*/ 383 h 474"/>
                <a:gd name="T48" fmla="*/ 35 w 350"/>
                <a:gd name="T49" fmla="*/ 376 h 474"/>
                <a:gd name="T50" fmla="*/ 28 w 350"/>
                <a:gd name="T51" fmla="*/ 383 h 474"/>
                <a:gd name="T52" fmla="*/ 28 w 350"/>
                <a:gd name="T53" fmla="*/ 405 h 474"/>
                <a:gd name="T54" fmla="*/ 25 w 350"/>
                <a:gd name="T55" fmla="*/ 405 h 474"/>
                <a:gd name="T56" fmla="*/ 0 w 350"/>
                <a:gd name="T57" fmla="*/ 428 h 474"/>
                <a:gd name="T58" fmla="*/ 0 w 350"/>
                <a:gd name="T59" fmla="*/ 451 h 474"/>
                <a:gd name="T60" fmla="*/ 23 w 350"/>
                <a:gd name="T61" fmla="*/ 474 h 474"/>
                <a:gd name="T62" fmla="*/ 206 w 350"/>
                <a:gd name="T63" fmla="*/ 474 h 474"/>
                <a:gd name="T64" fmla="*/ 206 w 350"/>
                <a:gd name="T65" fmla="*/ 474 h 474"/>
                <a:gd name="T66" fmla="*/ 229 w 350"/>
                <a:gd name="T67" fmla="*/ 451 h 474"/>
                <a:gd name="T68" fmla="*/ 229 w 350"/>
                <a:gd name="T69" fmla="*/ 445 h 474"/>
                <a:gd name="T70" fmla="*/ 208 w 350"/>
                <a:gd name="T71" fmla="*/ 422 h 474"/>
                <a:gd name="T72" fmla="*/ 203 w 350"/>
                <a:gd name="T73" fmla="*/ 421 h 474"/>
                <a:gd name="T74" fmla="*/ 203 w 350"/>
                <a:gd name="T75" fmla="*/ 405 h 474"/>
                <a:gd name="T76" fmla="*/ 215 w 350"/>
                <a:gd name="T77" fmla="*/ 394 h 474"/>
                <a:gd name="T78" fmla="*/ 263 w 350"/>
                <a:gd name="T79" fmla="*/ 401 h 474"/>
                <a:gd name="T80" fmla="*/ 304 w 350"/>
                <a:gd name="T81" fmla="*/ 366 h 474"/>
                <a:gd name="T82" fmla="*/ 304 w 350"/>
                <a:gd name="T83" fmla="*/ 310 h 474"/>
                <a:gd name="T84" fmla="*/ 318 w 350"/>
                <a:gd name="T85" fmla="*/ 297 h 474"/>
                <a:gd name="T86" fmla="*/ 342 w 350"/>
                <a:gd name="T87" fmla="*/ 258 h 474"/>
                <a:gd name="T88" fmla="*/ 215 w 350"/>
                <a:gd name="T89" fmla="*/ 445 h 474"/>
                <a:gd name="T90" fmla="*/ 215 w 350"/>
                <a:gd name="T91" fmla="*/ 451 h 474"/>
                <a:gd name="T92" fmla="*/ 206 w 350"/>
                <a:gd name="T93" fmla="*/ 460 h 474"/>
                <a:gd name="T94" fmla="*/ 206 w 350"/>
                <a:gd name="T95" fmla="*/ 460 h 474"/>
                <a:gd name="T96" fmla="*/ 23 w 350"/>
                <a:gd name="T97" fmla="*/ 460 h 474"/>
                <a:gd name="T98" fmla="*/ 14 w 350"/>
                <a:gd name="T99" fmla="*/ 451 h 474"/>
                <a:gd name="T100" fmla="*/ 14 w 350"/>
                <a:gd name="T101" fmla="*/ 428 h 474"/>
                <a:gd name="T102" fmla="*/ 24 w 350"/>
                <a:gd name="T103" fmla="*/ 419 h 474"/>
                <a:gd name="T104" fmla="*/ 34 w 350"/>
                <a:gd name="T105" fmla="*/ 420 h 474"/>
                <a:gd name="T106" fmla="*/ 34 w 350"/>
                <a:gd name="T107" fmla="*/ 420 h 474"/>
                <a:gd name="T108" fmla="*/ 207 w 350"/>
                <a:gd name="T109" fmla="*/ 436 h 474"/>
                <a:gd name="T110" fmla="*/ 215 w 350"/>
                <a:gd name="T111" fmla="*/ 445 h 474"/>
                <a:gd name="T112" fmla="*/ 215 w 350"/>
                <a:gd name="T113" fmla="*/ 445 h 474"/>
                <a:gd name="T114" fmla="*/ 215 w 350"/>
                <a:gd name="T115" fmla="*/ 445 h 4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350" h="474">
                  <a:moveTo>
                    <a:pt x="342" y="258"/>
                  </a:moveTo>
                  <a:cubicBezTo>
                    <a:pt x="321" y="215"/>
                    <a:pt x="321" y="215"/>
                    <a:pt x="321" y="215"/>
                  </a:cubicBezTo>
                  <a:cubicBezTo>
                    <a:pt x="320" y="213"/>
                    <a:pt x="320" y="211"/>
                    <a:pt x="320" y="209"/>
                  </a:cubicBezTo>
                  <a:cubicBezTo>
                    <a:pt x="319" y="177"/>
                    <a:pt x="319" y="177"/>
                    <a:pt x="319" y="177"/>
                  </a:cubicBezTo>
                  <a:cubicBezTo>
                    <a:pt x="319" y="80"/>
                    <a:pt x="241" y="0"/>
                    <a:pt x="144" y="0"/>
                  </a:cubicBezTo>
                  <a:cubicBezTo>
                    <a:pt x="144" y="0"/>
                    <a:pt x="144" y="0"/>
                    <a:pt x="144" y="0"/>
                  </a:cubicBezTo>
                  <a:cubicBezTo>
                    <a:pt x="112" y="0"/>
                    <a:pt x="82" y="8"/>
                    <a:pt x="55" y="24"/>
                  </a:cubicBezTo>
                  <a:cubicBezTo>
                    <a:pt x="51" y="26"/>
                    <a:pt x="50" y="30"/>
                    <a:pt x="52" y="33"/>
                  </a:cubicBezTo>
                  <a:cubicBezTo>
                    <a:pt x="54" y="37"/>
                    <a:pt x="58" y="38"/>
                    <a:pt x="62" y="36"/>
                  </a:cubicBezTo>
                  <a:cubicBezTo>
                    <a:pt x="87" y="21"/>
                    <a:pt x="115" y="14"/>
                    <a:pt x="144" y="14"/>
                  </a:cubicBezTo>
                  <a:cubicBezTo>
                    <a:pt x="144" y="14"/>
                    <a:pt x="144" y="14"/>
                    <a:pt x="144" y="14"/>
                  </a:cubicBezTo>
                  <a:cubicBezTo>
                    <a:pt x="233" y="14"/>
                    <a:pt x="306" y="87"/>
                    <a:pt x="306" y="177"/>
                  </a:cubicBezTo>
                  <a:cubicBezTo>
                    <a:pt x="306" y="209"/>
                    <a:pt x="306" y="209"/>
                    <a:pt x="306" y="209"/>
                  </a:cubicBezTo>
                  <a:cubicBezTo>
                    <a:pt x="306" y="213"/>
                    <a:pt x="307" y="217"/>
                    <a:pt x="309" y="221"/>
                  </a:cubicBezTo>
                  <a:cubicBezTo>
                    <a:pt x="329" y="264"/>
                    <a:pt x="329" y="264"/>
                    <a:pt x="329" y="264"/>
                  </a:cubicBezTo>
                  <a:cubicBezTo>
                    <a:pt x="333" y="273"/>
                    <a:pt x="327" y="283"/>
                    <a:pt x="318" y="283"/>
                  </a:cubicBezTo>
                  <a:cubicBezTo>
                    <a:pt x="303" y="283"/>
                    <a:pt x="291" y="295"/>
                    <a:pt x="291" y="310"/>
                  </a:cubicBezTo>
                  <a:cubicBezTo>
                    <a:pt x="291" y="366"/>
                    <a:pt x="291" y="366"/>
                    <a:pt x="291" y="366"/>
                  </a:cubicBezTo>
                  <a:cubicBezTo>
                    <a:pt x="291" y="379"/>
                    <a:pt x="279" y="389"/>
                    <a:pt x="265" y="388"/>
                  </a:cubicBezTo>
                  <a:cubicBezTo>
                    <a:pt x="217" y="380"/>
                    <a:pt x="217" y="380"/>
                    <a:pt x="217" y="380"/>
                  </a:cubicBezTo>
                  <a:cubicBezTo>
                    <a:pt x="202" y="378"/>
                    <a:pt x="189" y="390"/>
                    <a:pt x="189" y="405"/>
                  </a:cubicBezTo>
                  <a:cubicBezTo>
                    <a:pt x="189" y="420"/>
                    <a:pt x="189" y="420"/>
                    <a:pt x="189" y="420"/>
                  </a:cubicBezTo>
                  <a:cubicBezTo>
                    <a:pt x="42" y="406"/>
                    <a:pt x="42" y="406"/>
                    <a:pt x="42" y="406"/>
                  </a:cubicBezTo>
                  <a:cubicBezTo>
                    <a:pt x="42" y="383"/>
                    <a:pt x="42" y="383"/>
                    <a:pt x="42" y="383"/>
                  </a:cubicBezTo>
                  <a:cubicBezTo>
                    <a:pt x="42" y="379"/>
                    <a:pt x="39" y="376"/>
                    <a:pt x="35" y="376"/>
                  </a:cubicBezTo>
                  <a:cubicBezTo>
                    <a:pt x="31" y="376"/>
                    <a:pt x="28" y="379"/>
                    <a:pt x="28" y="383"/>
                  </a:cubicBezTo>
                  <a:cubicBezTo>
                    <a:pt x="28" y="405"/>
                    <a:pt x="28" y="405"/>
                    <a:pt x="28" y="405"/>
                  </a:cubicBezTo>
                  <a:cubicBezTo>
                    <a:pt x="25" y="405"/>
                    <a:pt x="25" y="405"/>
                    <a:pt x="25" y="405"/>
                  </a:cubicBezTo>
                  <a:cubicBezTo>
                    <a:pt x="12" y="404"/>
                    <a:pt x="0" y="414"/>
                    <a:pt x="0" y="428"/>
                  </a:cubicBezTo>
                  <a:cubicBezTo>
                    <a:pt x="0" y="451"/>
                    <a:pt x="0" y="451"/>
                    <a:pt x="0" y="451"/>
                  </a:cubicBezTo>
                  <a:cubicBezTo>
                    <a:pt x="0" y="464"/>
                    <a:pt x="10" y="474"/>
                    <a:pt x="23" y="474"/>
                  </a:cubicBezTo>
                  <a:cubicBezTo>
                    <a:pt x="206" y="474"/>
                    <a:pt x="206" y="474"/>
                    <a:pt x="206" y="474"/>
                  </a:cubicBezTo>
                  <a:cubicBezTo>
                    <a:pt x="206" y="474"/>
                    <a:pt x="206" y="474"/>
                    <a:pt x="206" y="474"/>
                  </a:cubicBezTo>
                  <a:cubicBezTo>
                    <a:pt x="219" y="474"/>
                    <a:pt x="229" y="464"/>
                    <a:pt x="229" y="451"/>
                  </a:cubicBezTo>
                  <a:cubicBezTo>
                    <a:pt x="229" y="445"/>
                    <a:pt x="229" y="445"/>
                    <a:pt x="229" y="445"/>
                  </a:cubicBezTo>
                  <a:cubicBezTo>
                    <a:pt x="229" y="433"/>
                    <a:pt x="220" y="423"/>
                    <a:pt x="208" y="422"/>
                  </a:cubicBezTo>
                  <a:cubicBezTo>
                    <a:pt x="203" y="421"/>
                    <a:pt x="203" y="421"/>
                    <a:pt x="203" y="421"/>
                  </a:cubicBezTo>
                  <a:cubicBezTo>
                    <a:pt x="203" y="405"/>
                    <a:pt x="203" y="405"/>
                    <a:pt x="203" y="405"/>
                  </a:cubicBezTo>
                  <a:cubicBezTo>
                    <a:pt x="203" y="398"/>
                    <a:pt x="208" y="393"/>
                    <a:pt x="215" y="394"/>
                  </a:cubicBezTo>
                  <a:cubicBezTo>
                    <a:pt x="263" y="401"/>
                    <a:pt x="263" y="401"/>
                    <a:pt x="263" y="401"/>
                  </a:cubicBezTo>
                  <a:cubicBezTo>
                    <a:pt x="285" y="404"/>
                    <a:pt x="304" y="388"/>
                    <a:pt x="304" y="366"/>
                  </a:cubicBezTo>
                  <a:cubicBezTo>
                    <a:pt x="304" y="310"/>
                    <a:pt x="304" y="310"/>
                    <a:pt x="304" y="310"/>
                  </a:cubicBezTo>
                  <a:cubicBezTo>
                    <a:pt x="304" y="302"/>
                    <a:pt x="310" y="297"/>
                    <a:pt x="318" y="297"/>
                  </a:cubicBezTo>
                  <a:cubicBezTo>
                    <a:pt x="337" y="297"/>
                    <a:pt x="350" y="276"/>
                    <a:pt x="342" y="258"/>
                  </a:cubicBezTo>
                  <a:close/>
                  <a:moveTo>
                    <a:pt x="215" y="445"/>
                  </a:moveTo>
                  <a:cubicBezTo>
                    <a:pt x="215" y="451"/>
                    <a:pt x="215" y="451"/>
                    <a:pt x="215" y="451"/>
                  </a:cubicBezTo>
                  <a:cubicBezTo>
                    <a:pt x="215" y="456"/>
                    <a:pt x="211" y="460"/>
                    <a:pt x="206" y="460"/>
                  </a:cubicBezTo>
                  <a:cubicBezTo>
                    <a:pt x="206" y="460"/>
                    <a:pt x="206" y="460"/>
                    <a:pt x="206" y="460"/>
                  </a:cubicBezTo>
                  <a:cubicBezTo>
                    <a:pt x="23" y="460"/>
                    <a:pt x="23" y="460"/>
                    <a:pt x="23" y="460"/>
                  </a:cubicBezTo>
                  <a:cubicBezTo>
                    <a:pt x="18" y="460"/>
                    <a:pt x="14" y="456"/>
                    <a:pt x="14" y="451"/>
                  </a:cubicBezTo>
                  <a:cubicBezTo>
                    <a:pt x="14" y="428"/>
                    <a:pt x="14" y="428"/>
                    <a:pt x="14" y="428"/>
                  </a:cubicBezTo>
                  <a:cubicBezTo>
                    <a:pt x="14" y="423"/>
                    <a:pt x="18" y="418"/>
                    <a:pt x="24" y="419"/>
                  </a:cubicBezTo>
                  <a:cubicBezTo>
                    <a:pt x="34" y="420"/>
                    <a:pt x="34" y="420"/>
                    <a:pt x="34" y="420"/>
                  </a:cubicBezTo>
                  <a:cubicBezTo>
                    <a:pt x="34" y="420"/>
                    <a:pt x="34" y="420"/>
                    <a:pt x="34" y="420"/>
                  </a:cubicBezTo>
                  <a:cubicBezTo>
                    <a:pt x="207" y="436"/>
                    <a:pt x="207" y="436"/>
                    <a:pt x="207" y="436"/>
                  </a:cubicBezTo>
                  <a:cubicBezTo>
                    <a:pt x="212" y="436"/>
                    <a:pt x="215" y="440"/>
                    <a:pt x="215" y="445"/>
                  </a:cubicBezTo>
                  <a:close/>
                  <a:moveTo>
                    <a:pt x="215" y="445"/>
                  </a:moveTo>
                  <a:cubicBezTo>
                    <a:pt x="215" y="445"/>
                    <a:pt x="215" y="445"/>
                    <a:pt x="215" y="445"/>
                  </a:cubicBezTo>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IN"/>
            </a:p>
          </p:txBody>
        </p:sp>
        <p:sp>
          <p:nvSpPr>
            <p:cNvPr id="46" name="Freeform 34">
              <a:extLst>
                <a:ext uri="{FF2B5EF4-FFF2-40B4-BE49-F238E27FC236}">
                  <a16:creationId xmlns:a16="http://schemas.microsoft.com/office/drawing/2014/main" id="{7AE1429C-192C-4C84-A618-AF86BB8E5336}"/>
                </a:ext>
              </a:extLst>
            </p:cNvPr>
            <p:cNvSpPr>
              <a:spLocks noEditPoints="1"/>
            </p:cNvSpPr>
            <p:nvPr/>
          </p:nvSpPr>
          <p:spPr bwMode="auto">
            <a:xfrm>
              <a:off x="4964113" y="2697163"/>
              <a:ext cx="438150" cy="504825"/>
            </a:xfrm>
            <a:custGeom>
              <a:avLst/>
              <a:gdLst>
                <a:gd name="T0" fmla="*/ 122 w 273"/>
                <a:gd name="T1" fmla="*/ 315 h 315"/>
                <a:gd name="T2" fmla="*/ 151 w 273"/>
                <a:gd name="T3" fmla="*/ 315 h 315"/>
                <a:gd name="T4" fmla="*/ 187 w 273"/>
                <a:gd name="T5" fmla="*/ 283 h 315"/>
                <a:gd name="T6" fmla="*/ 196 w 273"/>
                <a:gd name="T7" fmla="*/ 268 h 315"/>
                <a:gd name="T8" fmla="*/ 196 w 273"/>
                <a:gd name="T9" fmla="*/ 235 h 315"/>
                <a:gd name="T10" fmla="*/ 189 w 273"/>
                <a:gd name="T11" fmla="*/ 222 h 315"/>
                <a:gd name="T12" fmla="*/ 215 w 273"/>
                <a:gd name="T13" fmla="*/ 172 h 315"/>
                <a:gd name="T14" fmla="*/ 134 w 273"/>
                <a:gd name="T15" fmla="*/ 1 h 315"/>
                <a:gd name="T16" fmla="*/ 56 w 273"/>
                <a:gd name="T17" fmla="*/ 171 h 315"/>
                <a:gd name="T18" fmla="*/ 82 w 273"/>
                <a:gd name="T19" fmla="*/ 222 h 315"/>
                <a:gd name="T20" fmla="*/ 76 w 273"/>
                <a:gd name="T21" fmla="*/ 235 h 315"/>
                <a:gd name="T22" fmla="*/ 76 w 273"/>
                <a:gd name="T23" fmla="*/ 268 h 315"/>
                <a:gd name="T24" fmla="*/ 87 w 273"/>
                <a:gd name="T25" fmla="*/ 284 h 315"/>
                <a:gd name="T26" fmla="*/ 122 w 273"/>
                <a:gd name="T27" fmla="*/ 315 h 315"/>
                <a:gd name="T28" fmla="*/ 91 w 273"/>
                <a:gd name="T29" fmla="*/ 270 h 315"/>
                <a:gd name="T30" fmla="*/ 89 w 273"/>
                <a:gd name="T31" fmla="*/ 268 h 315"/>
                <a:gd name="T32" fmla="*/ 89 w 273"/>
                <a:gd name="T33" fmla="*/ 235 h 315"/>
                <a:gd name="T34" fmla="*/ 91 w 273"/>
                <a:gd name="T35" fmla="*/ 233 h 315"/>
                <a:gd name="T36" fmla="*/ 180 w 273"/>
                <a:gd name="T37" fmla="*/ 233 h 315"/>
                <a:gd name="T38" fmla="*/ 180 w 273"/>
                <a:gd name="T39" fmla="*/ 233 h 315"/>
                <a:gd name="T40" fmla="*/ 182 w 273"/>
                <a:gd name="T41" fmla="*/ 235 h 315"/>
                <a:gd name="T42" fmla="*/ 182 w 273"/>
                <a:gd name="T43" fmla="*/ 268 h 315"/>
                <a:gd name="T44" fmla="*/ 180 w 273"/>
                <a:gd name="T45" fmla="*/ 270 h 315"/>
                <a:gd name="T46" fmla="*/ 91 w 273"/>
                <a:gd name="T47" fmla="*/ 270 h 315"/>
                <a:gd name="T48" fmla="*/ 151 w 273"/>
                <a:gd name="T49" fmla="*/ 301 h 315"/>
                <a:gd name="T50" fmla="*/ 122 w 273"/>
                <a:gd name="T51" fmla="*/ 301 h 315"/>
                <a:gd name="T52" fmla="*/ 101 w 273"/>
                <a:gd name="T53" fmla="*/ 284 h 315"/>
                <a:gd name="T54" fmla="*/ 172 w 273"/>
                <a:gd name="T55" fmla="*/ 284 h 315"/>
                <a:gd name="T56" fmla="*/ 151 w 273"/>
                <a:gd name="T57" fmla="*/ 301 h 315"/>
                <a:gd name="T58" fmla="*/ 135 w 273"/>
                <a:gd name="T59" fmla="*/ 15 h 315"/>
                <a:gd name="T60" fmla="*/ 205 w 273"/>
                <a:gd name="T61" fmla="*/ 163 h 315"/>
                <a:gd name="T62" fmla="*/ 175 w 273"/>
                <a:gd name="T63" fmla="*/ 219 h 315"/>
                <a:gd name="T64" fmla="*/ 96 w 273"/>
                <a:gd name="T65" fmla="*/ 219 h 315"/>
                <a:gd name="T66" fmla="*/ 66 w 273"/>
                <a:gd name="T67" fmla="*/ 163 h 315"/>
                <a:gd name="T68" fmla="*/ 135 w 273"/>
                <a:gd name="T69" fmla="*/ 15 h 315"/>
                <a:gd name="T70" fmla="*/ 135 w 273"/>
                <a:gd name="T71" fmla="*/ 15 h 315"/>
                <a:gd name="T72" fmla="*/ 135 w 273"/>
                <a:gd name="T73" fmla="*/ 15 h 3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273" h="315">
                  <a:moveTo>
                    <a:pt x="122" y="315"/>
                  </a:moveTo>
                  <a:cubicBezTo>
                    <a:pt x="151" y="315"/>
                    <a:pt x="151" y="315"/>
                    <a:pt x="151" y="315"/>
                  </a:cubicBezTo>
                  <a:cubicBezTo>
                    <a:pt x="170" y="315"/>
                    <a:pt x="185" y="301"/>
                    <a:pt x="187" y="283"/>
                  </a:cubicBezTo>
                  <a:cubicBezTo>
                    <a:pt x="192" y="280"/>
                    <a:pt x="196" y="275"/>
                    <a:pt x="196" y="268"/>
                  </a:cubicBezTo>
                  <a:cubicBezTo>
                    <a:pt x="196" y="235"/>
                    <a:pt x="196" y="235"/>
                    <a:pt x="196" y="235"/>
                  </a:cubicBezTo>
                  <a:cubicBezTo>
                    <a:pt x="196" y="229"/>
                    <a:pt x="193" y="224"/>
                    <a:pt x="189" y="222"/>
                  </a:cubicBezTo>
                  <a:cubicBezTo>
                    <a:pt x="194" y="204"/>
                    <a:pt x="203" y="186"/>
                    <a:pt x="215" y="172"/>
                  </a:cubicBezTo>
                  <a:cubicBezTo>
                    <a:pt x="273" y="104"/>
                    <a:pt x="223" y="0"/>
                    <a:pt x="134" y="1"/>
                  </a:cubicBezTo>
                  <a:cubicBezTo>
                    <a:pt x="47" y="2"/>
                    <a:pt x="0" y="105"/>
                    <a:pt x="56" y="171"/>
                  </a:cubicBezTo>
                  <a:cubicBezTo>
                    <a:pt x="68" y="186"/>
                    <a:pt x="77" y="204"/>
                    <a:pt x="82" y="222"/>
                  </a:cubicBezTo>
                  <a:cubicBezTo>
                    <a:pt x="78" y="225"/>
                    <a:pt x="76" y="229"/>
                    <a:pt x="76" y="235"/>
                  </a:cubicBezTo>
                  <a:cubicBezTo>
                    <a:pt x="76" y="268"/>
                    <a:pt x="76" y="268"/>
                    <a:pt x="76" y="268"/>
                  </a:cubicBezTo>
                  <a:cubicBezTo>
                    <a:pt x="76" y="276"/>
                    <a:pt x="80" y="282"/>
                    <a:pt x="87" y="284"/>
                  </a:cubicBezTo>
                  <a:cubicBezTo>
                    <a:pt x="89" y="301"/>
                    <a:pt x="104" y="315"/>
                    <a:pt x="122" y="315"/>
                  </a:cubicBezTo>
                  <a:close/>
                  <a:moveTo>
                    <a:pt x="91" y="270"/>
                  </a:moveTo>
                  <a:cubicBezTo>
                    <a:pt x="90" y="270"/>
                    <a:pt x="89" y="269"/>
                    <a:pt x="89" y="268"/>
                  </a:cubicBezTo>
                  <a:cubicBezTo>
                    <a:pt x="89" y="235"/>
                    <a:pt x="89" y="235"/>
                    <a:pt x="89" y="235"/>
                  </a:cubicBezTo>
                  <a:cubicBezTo>
                    <a:pt x="89" y="234"/>
                    <a:pt x="90" y="233"/>
                    <a:pt x="91" y="233"/>
                  </a:cubicBezTo>
                  <a:cubicBezTo>
                    <a:pt x="180" y="233"/>
                    <a:pt x="180" y="233"/>
                    <a:pt x="180" y="233"/>
                  </a:cubicBezTo>
                  <a:cubicBezTo>
                    <a:pt x="180" y="233"/>
                    <a:pt x="180" y="233"/>
                    <a:pt x="180" y="233"/>
                  </a:cubicBezTo>
                  <a:cubicBezTo>
                    <a:pt x="181" y="233"/>
                    <a:pt x="182" y="234"/>
                    <a:pt x="182" y="235"/>
                  </a:cubicBezTo>
                  <a:cubicBezTo>
                    <a:pt x="182" y="268"/>
                    <a:pt x="182" y="268"/>
                    <a:pt x="182" y="268"/>
                  </a:cubicBezTo>
                  <a:cubicBezTo>
                    <a:pt x="182" y="269"/>
                    <a:pt x="181" y="270"/>
                    <a:pt x="180" y="270"/>
                  </a:cubicBezTo>
                  <a:lnTo>
                    <a:pt x="91" y="270"/>
                  </a:lnTo>
                  <a:close/>
                  <a:moveTo>
                    <a:pt x="151" y="301"/>
                  </a:moveTo>
                  <a:cubicBezTo>
                    <a:pt x="122" y="301"/>
                    <a:pt x="122" y="301"/>
                    <a:pt x="122" y="301"/>
                  </a:cubicBezTo>
                  <a:cubicBezTo>
                    <a:pt x="112" y="301"/>
                    <a:pt x="103" y="294"/>
                    <a:pt x="101" y="284"/>
                  </a:cubicBezTo>
                  <a:cubicBezTo>
                    <a:pt x="172" y="284"/>
                    <a:pt x="172" y="284"/>
                    <a:pt x="172" y="284"/>
                  </a:cubicBezTo>
                  <a:cubicBezTo>
                    <a:pt x="170" y="294"/>
                    <a:pt x="162" y="301"/>
                    <a:pt x="151" y="301"/>
                  </a:cubicBezTo>
                  <a:close/>
                  <a:moveTo>
                    <a:pt x="135" y="15"/>
                  </a:moveTo>
                  <a:cubicBezTo>
                    <a:pt x="212" y="14"/>
                    <a:pt x="254" y="104"/>
                    <a:pt x="205" y="163"/>
                  </a:cubicBezTo>
                  <a:cubicBezTo>
                    <a:pt x="191" y="179"/>
                    <a:pt x="181" y="199"/>
                    <a:pt x="175" y="219"/>
                  </a:cubicBezTo>
                  <a:cubicBezTo>
                    <a:pt x="96" y="219"/>
                    <a:pt x="96" y="219"/>
                    <a:pt x="96" y="219"/>
                  </a:cubicBezTo>
                  <a:cubicBezTo>
                    <a:pt x="90" y="199"/>
                    <a:pt x="80" y="179"/>
                    <a:pt x="66" y="163"/>
                  </a:cubicBezTo>
                  <a:cubicBezTo>
                    <a:pt x="18" y="105"/>
                    <a:pt x="59" y="16"/>
                    <a:pt x="135" y="15"/>
                  </a:cubicBezTo>
                  <a:close/>
                  <a:moveTo>
                    <a:pt x="135" y="15"/>
                  </a:moveTo>
                  <a:cubicBezTo>
                    <a:pt x="135" y="15"/>
                    <a:pt x="135" y="15"/>
                    <a:pt x="135" y="15"/>
                  </a:cubicBezTo>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IN"/>
            </a:p>
          </p:txBody>
        </p:sp>
      </p:grpSp>
      <p:grpSp>
        <p:nvGrpSpPr>
          <p:cNvPr id="76" name="Group 75">
            <a:extLst>
              <a:ext uri="{FF2B5EF4-FFF2-40B4-BE49-F238E27FC236}">
                <a16:creationId xmlns:a16="http://schemas.microsoft.com/office/drawing/2014/main" id="{5EB7F513-CAF2-4AF2-8E66-997FFFB1F8E0}"/>
              </a:ext>
            </a:extLst>
          </p:cNvPr>
          <p:cNvGrpSpPr/>
          <p:nvPr/>
        </p:nvGrpSpPr>
        <p:grpSpPr>
          <a:xfrm>
            <a:off x="5168454" y="3372670"/>
            <a:ext cx="434331" cy="430608"/>
            <a:chOff x="-5337175" y="466725"/>
            <a:chExt cx="5556250" cy="5508626"/>
          </a:xfrm>
          <a:solidFill>
            <a:schemeClr val="bg1">
              <a:lumMod val="75000"/>
            </a:schemeClr>
          </a:solidFill>
        </p:grpSpPr>
        <p:sp>
          <p:nvSpPr>
            <p:cNvPr id="58" name="Freeform 38">
              <a:extLst>
                <a:ext uri="{FF2B5EF4-FFF2-40B4-BE49-F238E27FC236}">
                  <a16:creationId xmlns:a16="http://schemas.microsoft.com/office/drawing/2014/main" id="{BA265DF1-AF43-484E-A6E1-7D44AB96C371}"/>
                </a:ext>
              </a:extLst>
            </p:cNvPr>
            <p:cNvSpPr>
              <a:spLocks noEditPoints="1"/>
            </p:cNvSpPr>
            <p:nvPr/>
          </p:nvSpPr>
          <p:spPr bwMode="auto">
            <a:xfrm>
              <a:off x="-2740025" y="3803650"/>
              <a:ext cx="1266825" cy="1266825"/>
            </a:xfrm>
            <a:custGeom>
              <a:avLst/>
              <a:gdLst>
                <a:gd name="T0" fmla="*/ 168 w 336"/>
                <a:gd name="T1" fmla="*/ 0 h 336"/>
                <a:gd name="T2" fmla="*/ 0 w 336"/>
                <a:gd name="T3" fmla="*/ 168 h 336"/>
                <a:gd name="T4" fmla="*/ 168 w 336"/>
                <a:gd name="T5" fmla="*/ 336 h 336"/>
                <a:gd name="T6" fmla="*/ 336 w 336"/>
                <a:gd name="T7" fmla="*/ 168 h 336"/>
                <a:gd name="T8" fmla="*/ 168 w 336"/>
                <a:gd name="T9" fmla="*/ 0 h 336"/>
                <a:gd name="T10" fmla="*/ 168 w 336"/>
                <a:gd name="T11" fmla="*/ 288 h 336"/>
                <a:gd name="T12" fmla="*/ 48 w 336"/>
                <a:gd name="T13" fmla="*/ 168 h 336"/>
                <a:gd name="T14" fmla="*/ 168 w 336"/>
                <a:gd name="T15" fmla="*/ 48 h 336"/>
                <a:gd name="T16" fmla="*/ 288 w 336"/>
                <a:gd name="T17" fmla="*/ 168 h 336"/>
                <a:gd name="T18" fmla="*/ 168 w 336"/>
                <a:gd name="T19" fmla="*/ 288 h 336"/>
                <a:gd name="T20" fmla="*/ 168 w 336"/>
                <a:gd name="T21" fmla="*/ 288 h 336"/>
                <a:gd name="T22" fmla="*/ 168 w 336"/>
                <a:gd name="T23" fmla="*/ 288 h 3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336" h="336">
                  <a:moveTo>
                    <a:pt x="168" y="0"/>
                  </a:moveTo>
                  <a:cubicBezTo>
                    <a:pt x="75" y="0"/>
                    <a:pt x="0" y="75"/>
                    <a:pt x="0" y="168"/>
                  </a:cubicBezTo>
                  <a:cubicBezTo>
                    <a:pt x="0" y="260"/>
                    <a:pt x="75" y="336"/>
                    <a:pt x="168" y="336"/>
                  </a:cubicBezTo>
                  <a:cubicBezTo>
                    <a:pt x="261" y="336"/>
                    <a:pt x="336" y="260"/>
                    <a:pt x="336" y="168"/>
                  </a:cubicBezTo>
                  <a:cubicBezTo>
                    <a:pt x="336" y="75"/>
                    <a:pt x="261" y="0"/>
                    <a:pt x="168" y="0"/>
                  </a:cubicBezTo>
                  <a:close/>
                  <a:moveTo>
                    <a:pt x="168" y="288"/>
                  </a:moveTo>
                  <a:cubicBezTo>
                    <a:pt x="102" y="288"/>
                    <a:pt x="48" y="234"/>
                    <a:pt x="48" y="168"/>
                  </a:cubicBezTo>
                  <a:cubicBezTo>
                    <a:pt x="48" y="102"/>
                    <a:pt x="102" y="48"/>
                    <a:pt x="168" y="48"/>
                  </a:cubicBezTo>
                  <a:cubicBezTo>
                    <a:pt x="234" y="48"/>
                    <a:pt x="288" y="102"/>
                    <a:pt x="288" y="168"/>
                  </a:cubicBezTo>
                  <a:cubicBezTo>
                    <a:pt x="288" y="234"/>
                    <a:pt x="234" y="288"/>
                    <a:pt x="168" y="288"/>
                  </a:cubicBezTo>
                  <a:close/>
                  <a:moveTo>
                    <a:pt x="168" y="288"/>
                  </a:moveTo>
                  <a:cubicBezTo>
                    <a:pt x="168" y="288"/>
                    <a:pt x="168" y="288"/>
                    <a:pt x="168" y="288"/>
                  </a:cubicBezTo>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IN"/>
            </a:p>
          </p:txBody>
        </p:sp>
        <p:sp>
          <p:nvSpPr>
            <p:cNvPr id="59" name="Freeform 39">
              <a:extLst>
                <a:ext uri="{FF2B5EF4-FFF2-40B4-BE49-F238E27FC236}">
                  <a16:creationId xmlns:a16="http://schemas.microsoft.com/office/drawing/2014/main" id="{55652C33-619B-4282-88AB-3BDEFEB5F2DE}"/>
                </a:ext>
              </a:extLst>
            </p:cNvPr>
            <p:cNvSpPr>
              <a:spLocks noEditPoints="1"/>
            </p:cNvSpPr>
            <p:nvPr/>
          </p:nvSpPr>
          <p:spPr bwMode="auto">
            <a:xfrm>
              <a:off x="-1654175" y="2174875"/>
              <a:ext cx="1266825" cy="1266825"/>
            </a:xfrm>
            <a:custGeom>
              <a:avLst/>
              <a:gdLst>
                <a:gd name="T0" fmla="*/ 168 w 336"/>
                <a:gd name="T1" fmla="*/ 0 h 336"/>
                <a:gd name="T2" fmla="*/ 0 w 336"/>
                <a:gd name="T3" fmla="*/ 168 h 336"/>
                <a:gd name="T4" fmla="*/ 168 w 336"/>
                <a:gd name="T5" fmla="*/ 336 h 336"/>
                <a:gd name="T6" fmla="*/ 336 w 336"/>
                <a:gd name="T7" fmla="*/ 168 h 336"/>
                <a:gd name="T8" fmla="*/ 168 w 336"/>
                <a:gd name="T9" fmla="*/ 0 h 336"/>
                <a:gd name="T10" fmla="*/ 168 w 336"/>
                <a:gd name="T11" fmla="*/ 288 h 336"/>
                <a:gd name="T12" fmla="*/ 48 w 336"/>
                <a:gd name="T13" fmla="*/ 168 h 336"/>
                <a:gd name="T14" fmla="*/ 168 w 336"/>
                <a:gd name="T15" fmla="*/ 48 h 336"/>
                <a:gd name="T16" fmla="*/ 288 w 336"/>
                <a:gd name="T17" fmla="*/ 168 h 336"/>
                <a:gd name="T18" fmla="*/ 168 w 336"/>
                <a:gd name="T19" fmla="*/ 288 h 336"/>
                <a:gd name="T20" fmla="*/ 168 w 336"/>
                <a:gd name="T21" fmla="*/ 288 h 336"/>
                <a:gd name="T22" fmla="*/ 168 w 336"/>
                <a:gd name="T23" fmla="*/ 288 h 3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336" h="336">
                  <a:moveTo>
                    <a:pt x="168" y="0"/>
                  </a:moveTo>
                  <a:cubicBezTo>
                    <a:pt x="75" y="0"/>
                    <a:pt x="0" y="75"/>
                    <a:pt x="0" y="168"/>
                  </a:cubicBezTo>
                  <a:cubicBezTo>
                    <a:pt x="0" y="260"/>
                    <a:pt x="75" y="336"/>
                    <a:pt x="168" y="336"/>
                  </a:cubicBezTo>
                  <a:cubicBezTo>
                    <a:pt x="261" y="336"/>
                    <a:pt x="336" y="260"/>
                    <a:pt x="336" y="168"/>
                  </a:cubicBezTo>
                  <a:cubicBezTo>
                    <a:pt x="336" y="75"/>
                    <a:pt x="261" y="0"/>
                    <a:pt x="168" y="0"/>
                  </a:cubicBezTo>
                  <a:close/>
                  <a:moveTo>
                    <a:pt x="168" y="288"/>
                  </a:moveTo>
                  <a:cubicBezTo>
                    <a:pt x="102" y="288"/>
                    <a:pt x="48" y="234"/>
                    <a:pt x="48" y="168"/>
                  </a:cubicBezTo>
                  <a:cubicBezTo>
                    <a:pt x="48" y="102"/>
                    <a:pt x="102" y="48"/>
                    <a:pt x="168" y="48"/>
                  </a:cubicBezTo>
                  <a:cubicBezTo>
                    <a:pt x="234" y="48"/>
                    <a:pt x="288" y="102"/>
                    <a:pt x="288" y="168"/>
                  </a:cubicBezTo>
                  <a:cubicBezTo>
                    <a:pt x="288" y="234"/>
                    <a:pt x="234" y="288"/>
                    <a:pt x="168" y="288"/>
                  </a:cubicBezTo>
                  <a:close/>
                  <a:moveTo>
                    <a:pt x="168" y="288"/>
                  </a:moveTo>
                  <a:cubicBezTo>
                    <a:pt x="168" y="288"/>
                    <a:pt x="168" y="288"/>
                    <a:pt x="168" y="288"/>
                  </a:cubicBezTo>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IN"/>
            </a:p>
          </p:txBody>
        </p:sp>
        <p:sp>
          <p:nvSpPr>
            <p:cNvPr id="64" name="Freeform 40">
              <a:extLst>
                <a:ext uri="{FF2B5EF4-FFF2-40B4-BE49-F238E27FC236}">
                  <a16:creationId xmlns:a16="http://schemas.microsoft.com/office/drawing/2014/main" id="{793FE88E-CEB0-43C9-BE7B-4755CA1ED622}"/>
                </a:ext>
              </a:extLst>
            </p:cNvPr>
            <p:cNvSpPr>
              <a:spLocks noEditPoints="1"/>
            </p:cNvSpPr>
            <p:nvPr/>
          </p:nvSpPr>
          <p:spPr bwMode="auto">
            <a:xfrm>
              <a:off x="-4821238" y="1993900"/>
              <a:ext cx="1266825" cy="1266825"/>
            </a:xfrm>
            <a:custGeom>
              <a:avLst/>
              <a:gdLst>
                <a:gd name="T0" fmla="*/ 168 w 336"/>
                <a:gd name="T1" fmla="*/ 0 h 336"/>
                <a:gd name="T2" fmla="*/ 0 w 336"/>
                <a:gd name="T3" fmla="*/ 168 h 336"/>
                <a:gd name="T4" fmla="*/ 168 w 336"/>
                <a:gd name="T5" fmla="*/ 336 h 336"/>
                <a:gd name="T6" fmla="*/ 336 w 336"/>
                <a:gd name="T7" fmla="*/ 168 h 336"/>
                <a:gd name="T8" fmla="*/ 168 w 336"/>
                <a:gd name="T9" fmla="*/ 0 h 336"/>
                <a:gd name="T10" fmla="*/ 168 w 336"/>
                <a:gd name="T11" fmla="*/ 288 h 336"/>
                <a:gd name="T12" fmla="*/ 48 w 336"/>
                <a:gd name="T13" fmla="*/ 168 h 336"/>
                <a:gd name="T14" fmla="*/ 168 w 336"/>
                <a:gd name="T15" fmla="*/ 48 h 336"/>
                <a:gd name="T16" fmla="*/ 288 w 336"/>
                <a:gd name="T17" fmla="*/ 168 h 336"/>
                <a:gd name="T18" fmla="*/ 168 w 336"/>
                <a:gd name="T19" fmla="*/ 288 h 336"/>
                <a:gd name="T20" fmla="*/ 168 w 336"/>
                <a:gd name="T21" fmla="*/ 288 h 336"/>
                <a:gd name="T22" fmla="*/ 168 w 336"/>
                <a:gd name="T23" fmla="*/ 288 h 3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336" h="336">
                  <a:moveTo>
                    <a:pt x="168" y="0"/>
                  </a:moveTo>
                  <a:cubicBezTo>
                    <a:pt x="75" y="0"/>
                    <a:pt x="0" y="75"/>
                    <a:pt x="0" y="168"/>
                  </a:cubicBezTo>
                  <a:cubicBezTo>
                    <a:pt x="0" y="260"/>
                    <a:pt x="75" y="336"/>
                    <a:pt x="168" y="336"/>
                  </a:cubicBezTo>
                  <a:cubicBezTo>
                    <a:pt x="261" y="336"/>
                    <a:pt x="336" y="260"/>
                    <a:pt x="336" y="168"/>
                  </a:cubicBezTo>
                  <a:cubicBezTo>
                    <a:pt x="336" y="75"/>
                    <a:pt x="261" y="0"/>
                    <a:pt x="168" y="0"/>
                  </a:cubicBezTo>
                  <a:close/>
                  <a:moveTo>
                    <a:pt x="168" y="288"/>
                  </a:moveTo>
                  <a:cubicBezTo>
                    <a:pt x="102" y="288"/>
                    <a:pt x="48" y="234"/>
                    <a:pt x="48" y="168"/>
                  </a:cubicBezTo>
                  <a:cubicBezTo>
                    <a:pt x="48" y="102"/>
                    <a:pt x="102" y="48"/>
                    <a:pt x="168" y="48"/>
                  </a:cubicBezTo>
                  <a:cubicBezTo>
                    <a:pt x="234" y="48"/>
                    <a:pt x="288" y="102"/>
                    <a:pt x="288" y="168"/>
                  </a:cubicBezTo>
                  <a:cubicBezTo>
                    <a:pt x="288" y="234"/>
                    <a:pt x="234" y="288"/>
                    <a:pt x="168" y="288"/>
                  </a:cubicBezTo>
                  <a:close/>
                  <a:moveTo>
                    <a:pt x="168" y="288"/>
                  </a:moveTo>
                  <a:cubicBezTo>
                    <a:pt x="168" y="288"/>
                    <a:pt x="168" y="288"/>
                    <a:pt x="168" y="288"/>
                  </a:cubicBezTo>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IN"/>
            </a:p>
          </p:txBody>
        </p:sp>
        <p:sp>
          <p:nvSpPr>
            <p:cNvPr id="65" name="Freeform 41">
              <a:extLst>
                <a:ext uri="{FF2B5EF4-FFF2-40B4-BE49-F238E27FC236}">
                  <a16:creationId xmlns:a16="http://schemas.microsoft.com/office/drawing/2014/main" id="{49C4161B-DC20-462E-B7B2-0406CC821429}"/>
                </a:ext>
              </a:extLst>
            </p:cNvPr>
            <p:cNvSpPr>
              <a:spLocks noEditPoints="1"/>
            </p:cNvSpPr>
            <p:nvPr/>
          </p:nvSpPr>
          <p:spPr bwMode="auto">
            <a:xfrm>
              <a:off x="-814388" y="4011613"/>
              <a:ext cx="1033463" cy="1033463"/>
            </a:xfrm>
            <a:custGeom>
              <a:avLst/>
              <a:gdLst>
                <a:gd name="T0" fmla="*/ 651 w 651"/>
                <a:gd name="T1" fmla="*/ 81 h 651"/>
                <a:gd name="T2" fmla="*/ 570 w 651"/>
                <a:gd name="T3" fmla="*/ 0 h 651"/>
                <a:gd name="T4" fmla="*/ 326 w 651"/>
                <a:gd name="T5" fmla="*/ 245 h 651"/>
                <a:gd name="T6" fmla="*/ 81 w 651"/>
                <a:gd name="T7" fmla="*/ 0 h 651"/>
                <a:gd name="T8" fmla="*/ 0 w 651"/>
                <a:gd name="T9" fmla="*/ 81 h 651"/>
                <a:gd name="T10" fmla="*/ 245 w 651"/>
                <a:gd name="T11" fmla="*/ 325 h 651"/>
                <a:gd name="T12" fmla="*/ 0 w 651"/>
                <a:gd name="T13" fmla="*/ 570 h 651"/>
                <a:gd name="T14" fmla="*/ 81 w 651"/>
                <a:gd name="T15" fmla="*/ 651 h 651"/>
                <a:gd name="T16" fmla="*/ 326 w 651"/>
                <a:gd name="T17" fmla="*/ 406 h 651"/>
                <a:gd name="T18" fmla="*/ 570 w 651"/>
                <a:gd name="T19" fmla="*/ 651 h 651"/>
                <a:gd name="T20" fmla="*/ 651 w 651"/>
                <a:gd name="T21" fmla="*/ 570 h 651"/>
                <a:gd name="T22" fmla="*/ 406 w 651"/>
                <a:gd name="T23" fmla="*/ 325 h 651"/>
                <a:gd name="T24" fmla="*/ 651 w 651"/>
                <a:gd name="T25" fmla="*/ 81 h 651"/>
                <a:gd name="T26" fmla="*/ 651 w 651"/>
                <a:gd name="T27" fmla="*/ 81 h 651"/>
                <a:gd name="T28" fmla="*/ 651 w 651"/>
                <a:gd name="T29" fmla="*/ 81 h 6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651" h="651">
                  <a:moveTo>
                    <a:pt x="651" y="81"/>
                  </a:moveTo>
                  <a:lnTo>
                    <a:pt x="570" y="0"/>
                  </a:lnTo>
                  <a:lnTo>
                    <a:pt x="326" y="245"/>
                  </a:lnTo>
                  <a:lnTo>
                    <a:pt x="81" y="0"/>
                  </a:lnTo>
                  <a:lnTo>
                    <a:pt x="0" y="81"/>
                  </a:lnTo>
                  <a:lnTo>
                    <a:pt x="245" y="325"/>
                  </a:lnTo>
                  <a:lnTo>
                    <a:pt x="0" y="570"/>
                  </a:lnTo>
                  <a:lnTo>
                    <a:pt x="81" y="651"/>
                  </a:lnTo>
                  <a:lnTo>
                    <a:pt x="326" y="406"/>
                  </a:lnTo>
                  <a:lnTo>
                    <a:pt x="570" y="651"/>
                  </a:lnTo>
                  <a:lnTo>
                    <a:pt x="651" y="570"/>
                  </a:lnTo>
                  <a:lnTo>
                    <a:pt x="406" y="325"/>
                  </a:lnTo>
                  <a:lnTo>
                    <a:pt x="651" y="81"/>
                  </a:lnTo>
                  <a:close/>
                  <a:moveTo>
                    <a:pt x="651" y="81"/>
                  </a:moveTo>
                  <a:lnTo>
                    <a:pt x="651" y="81"/>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IN"/>
            </a:p>
          </p:txBody>
        </p:sp>
        <p:sp>
          <p:nvSpPr>
            <p:cNvPr id="66" name="Freeform 42">
              <a:extLst>
                <a:ext uri="{FF2B5EF4-FFF2-40B4-BE49-F238E27FC236}">
                  <a16:creationId xmlns:a16="http://schemas.microsoft.com/office/drawing/2014/main" id="{FEB625DE-89BB-46D4-8FC3-ACB3F2C7612B}"/>
                </a:ext>
              </a:extLst>
            </p:cNvPr>
            <p:cNvSpPr>
              <a:spLocks noEditPoints="1"/>
            </p:cNvSpPr>
            <p:nvPr/>
          </p:nvSpPr>
          <p:spPr bwMode="auto">
            <a:xfrm>
              <a:off x="-814388" y="4011613"/>
              <a:ext cx="1033463" cy="1033463"/>
            </a:xfrm>
            <a:custGeom>
              <a:avLst/>
              <a:gdLst>
                <a:gd name="T0" fmla="*/ 651 w 651"/>
                <a:gd name="T1" fmla="*/ 81 h 651"/>
                <a:gd name="T2" fmla="*/ 570 w 651"/>
                <a:gd name="T3" fmla="*/ 0 h 651"/>
                <a:gd name="T4" fmla="*/ 326 w 651"/>
                <a:gd name="T5" fmla="*/ 245 h 651"/>
                <a:gd name="T6" fmla="*/ 81 w 651"/>
                <a:gd name="T7" fmla="*/ 0 h 651"/>
                <a:gd name="T8" fmla="*/ 0 w 651"/>
                <a:gd name="T9" fmla="*/ 81 h 651"/>
                <a:gd name="T10" fmla="*/ 245 w 651"/>
                <a:gd name="T11" fmla="*/ 325 h 651"/>
                <a:gd name="T12" fmla="*/ 0 w 651"/>
                <a:gd name="T13" fmla="*/ 570 h 651"/>
                <a:gd name="T14" fmla="*/ 81 w 651"/>
                <a:gd name="T15" fmla="*/ 651 h 651"/>
                <a:gd name="T16" fmla="*/ 326 w 651"/>
                <a:gd name="T17" fmla="*/ 406 h 651"/>
                <a:gd name="T18" fmla="*/ 570 w 651"/>
                <a:gd name="T19" fmla="*/ 651 h 651"/>
                <a:gd name="T20" fmla="*/ 651 w 651"/>
                <a:gd name="T21" fmla="*/ 570 h 651"/>
                <a:gd name="T22" fmla="*/ 406 w 651"/>
                <a:gd name="T23" fmla="*/ 325 h 651"/>
                <a:gd name="T24" fmla="*/ 651 w 651"/>
                <a:gd name="T25" fmla="*/ 81 h 651"/>
                <a:gd name="T26" fmla="*/ 651 w 651"/>
                <a:gd name="T27" fmla="*/ 81 h 651"/>
                <a:gd name="T28" fmla="*/ 651 w 651"/>
                <a:gd name="T29" fmla="*/ 81 h 6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651" h="651">
                  <a:moveTo>
                    <a:pt x="651" y="81"/>
                  </a:moveTo>
                  <a:lnTo>
                    <a:pt x="570" y="0"/>
                  </a:lnTo>
                  <a:lnTo>
                    <a:pt x="326" y="245"/>
                  </a:lnTo>
                  <a:lnTo>
                    <a:pt x="81" y="0"/>
                  </a:lnTo>
                  <a:lnTo>
                    <a:pt x="0" y="81"/>
                  </a:lnTo>
                  <a:lnTo>
                    <a:pt x="245" y="325"/>
                  </a:lnTo>
                  <a:lnTo>
                    <a:pt x="0" y="570"/>
                  </a:lnTo>
                  <a:lnTo>
                    <a:pt x="81" y="651"/>
                  </a:lnTo>
                  <a:lnTo>
                    <a:pt x="326" y="406"/>
                  </a:lnTo>
                  <a:lnTo>
                    <a:pt x="570" y="651"/>
                  </a:lnTo>
                  <a:lnTo>
                    <a:pt x="651" y="570"/>
                  </a:lnTo>
                  <a:lnTo>
                    <a:pt x="406" y="325"/>
                  </a:lnTo>
                  <a:lnTo>
                    <a:pt x="651" y="81"/>
                  </a:lnTo>
                  <a:moveTo>
                    <a:pt x="651" y="81"/>
                  </a:moveTo>
                  <a:lnTo>
                    <a:pt x="651" y="81"/>
                  </a:lnTo>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IN"/>
            </a:p>
          </p:txBody>
        </p:sp>
        <p:sp>
          <p:nvSpPr>
            <p:cNvPr id="67" name="Freeform 43">
              <a:extLst>
                <a:ext uri="{FF2B5EF4-FFF2-40B4-BE49-F238E27FC236}">
                  <a16:creationId xmlns:a16="http://schemas.microsoft.com/office/drawing/2014/main" id="{C94DB39B-A506-4D82-A7B0-CBBF869D72A1}"/>
                </a:ext>
              </a:extLst>
            </p:cNvPr>
            <p:cNvSpPr>
              <a:spLocks noEditPoints="1"/>
            </p:cNvSpPr>
            <p:nvPr/>
          </p:nvSpPr>
          <p:spPr bwMode="auto">
            <a:xfrm>
              <a:off x="-5337175" y="482600"/>
              <a:ext cx="1031875" cy="1033463"/>
            </a:xfrm>
            <a:custGeom>
              <a:avLst/>
              <a:gdLst>
                <a:gd name="T0" fmla="*/ 650 w 650"/>
                <a:gd name="T1" fmla="*/ 81 h 651"/>
                <a:gd name="T2" fmla="*/ 570 w 650"/>
                <a:gd name="T3" fmla="*/ 0 h 651"/>
                <a:gd name="T4" fmla="*/ 325 w 650"/>
                <a:gd name="T5" fmla="*/ 245 h 651"/>
                <a:gd name="T6" fmla="*/ 80 w 650"/>
                <a:gd name="T7" fmla="*/ 0 h 651"/>
                <a:gd name="T8" fmla="*/ 0 w 650"/>
                <a:gd name="T9" fmla="*/ 81 h 651"/>
                <a:gd name="T10" fmla="*/ 244 w 650"/>
                <a:gd name="T11" fmla="*/ 325 h 651"/>
                <a:gd name="T12" fmla="*/ 0 w 650"/>
                <a:gd name="T13" fmla="*/ 570 h 651"/>
                <a:gd name="T14" fmla="*/ 80 w 650"/>
                <a:gd name="T15" fmla="*/ 651 h 651"/>
                <a:gd name="T16" fmla="*/ 325 w 650"/>
                <a:gd name="T17" fmla="*/ 406 h 651"/>
                <a:gd name="T18" fmla="*/ 570 w 650"/>
                <a:gd name="T19" fmla="*/ 651 h 651"/>
                <a:gd name="T20" fmla="*/ 650 w 650"/>
                <a:gd name="T21" fmla="*/ 570 h 651"/>
                <a:gd name="T22" fmla="*/ 406 w 650"/>
                <a:gd name="T23" fmla="*/ 325 h 651"/>
                <a:gd name="T24" fmla="*/ 650 w 650"/>
                <a:gd name="T25" fmla="*/ 81 h 651"/>
                <a:gd name="T26" fmla="*/ 650 w 650"/>
                <a:gd name="T27" fmla="*/ 81 h 651"/>
                <a:gd name="T28" fmla="*/ 650 w 650"/>
                <a:gd name="T29" fmla="*/ 81 h 6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650" h="651">
                  <a:moveTo>
                    <a:pt x="650" y="81"/>
                  </a:moveTo>
                  <a:lnTo>
                    <a:pt x="570" y="0"/>
                  </a:lnTo>
                  <a:lnTo>
                    <a:pt x="325" y="245"/>
                  </a:lnTo>
                  <a:lnTo>
                    <a:pt x="80" y="0"/>
                  </a:lnTo>
                  <a:lnTo>
                    <a:pt x="0" y="81"/>
                  </a:lnTo>
                  <a:lnTo>
                    <a:pt x="244" y="325"/>
                  </a:lnTo>
                  <a:lnTo>
                    <a:pt x="0" y="570"/>
                  </a:lnTo>
                  <a:lnTo>
                    <a:pt x="80" y="651"/>
                  </a:lnTo>
                  <a:lnTo>
                    <a:pt x="325" y="406"/>
                  </a:lnTo>
                  <a:lnTo>
                    <a:pt x="570" y="651"/>
                  </a:lnTo>
                  <a:lnTo>
                    <a:pt x="650" y="570"/>
                  </a:lnTo>
                  <a:lnTo>
                    <a:pt x="406" y="325"/>
                  </a:lnTo>
                  <a:lnTo>
                    <a:pt x="650" y="81"/>
                  </a:lnTo>
                  <a:close/>
                  <a:moveTo>
                    <a:pt x="650" y="81"/>
                  </a:moveTo>
                  <a:lnTo>
                    <a:pt x="650" y="81"/>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IN"/>
            </a:p>
          </p:txBody>
        </p:sp>
        <p:sp>
          <p:nvSpPr>
            <p:cNvPr id="68" name="Freeform 44">
              <a:extLst>
                <a:ext uri="{FF2B5EF4-FFF2-40B4-BE49-F238E27FC236}">
                  <a16:creationId xmlns:a16="http://schemas.microsoft.com/office/drawing/2014/main" id="{1C76716E-7BD0-4177-8CD2-F14B736672B4}"/>
                </a:ext>
              </a:extLst>
            </p:cNvPr>
            <p:cNvSpPr>
              <a:spLocks noEditPoints="1"/>
            </p:cNvSpPr>
            <p:nvPr/>
          </p:nvSpPr>
          <p:spPr bwMode="auto">
            <a:xfrm>
              <a:off x="-5337175" y="482600"/>
              <a:ext cx="1031875" cy="1033463"/>
            </a:xfrm>
            <a:custGeom>
              <a:avLst/>
              <a:gdLst>
                <a:gd name="T0" fmla="*/ 650 w 650"/>
                <a:gd name="T1" fmla="*/ 81 h 651"/>
                <a:gd name="T2" fmla="*/ 570 w 650"/>
                <a:gd name="T3" fmla="*/ 0 h 651"/>
                <a:gd name="T4" fmla="*/ 325 w 650"/>
                <a:gd name="T5" fmla="*/ 245 h 651"/>
                <a:gd name="T6" fmla="*/ 80 w 650"/>
                <a:gd name="T7" fmla="*/ 0 h 651"/>
                <a:gd name="T8" fmla="*/ 0 w 650"/>
                <a:gd name="T9" fmla="*/ 81 h 651"/>
                <a:gd name="T10" fmla="*/ 244 w 650"/>
                <a:gd name="T11" fmla="*/ 325 h 651"/>
                <a:gd name="T12" fmla="*/ 0 w 650"/>
                <a:gd name="T13" fmla="*/ 570 h 651"/>
                <a:gd name="T14" fmla="*/ 80 w 650"/>
                <a:gd name="T15" fmla="*/ 651 h 651"/>
                <a:gd name="T16" fmla="*/ 325 w 650"/>
                <a:gd name="T17" fmla="*/ 406 h 651"/>
                <a:gd name="T18" fmla="*/ 570 w 650"/>
                <a:gd name="T19" fmla="*/ 651 h 651"/>
                <a:gd name="T20" fmla="*/ 650 w 650"/>
                <a:gd name="T21" fmla="*/ 570 h 651"/>
                <a:gd name="T22" fmla="*/ 406 w 650"/>
                <a:gd name="T23" fmla="*/ 325 h 651"/>
                <a:gd name="T24" fmla="*/ 650 w 650"/>
                <a:gd name="T25" fmla="*/ 81 h 651"/>
                <a:gd name="T26" fmla="*/ 650 w 650"/>
                <a:gd name="T27" fmla="*/ 81 h 651"/>
                <a:gd name="T28" fmla="*/ 650 w 650"/>
                <a:gd name="T29" fmla="*/ 81 h 6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650" h="651">
                  <a:moveTo>
                    <a:pt x="650" y="81"/>
                  </a:moveTo>
                  <a:lnTo>
                    <a:pt x="570" y="0"/>
                  </a:lnTo>
                  <a:lnTo>
                    <a:pt x="325" y="245"/>
                  </a:lnTo>
                  <a:lnTo>
                    <a:pt x="80" y="0"/>
                  </a:lnTo>
                  <a:lnTo>
                    <a:pt x="0" y="81"/>
                  </a:lnTo>
                  <a:lnTo>
                    <a:pt x="244" y="325"/>
                  </a:lnTo>
                  <a:lnTo>
                    <a:pt x="0" y="570"/>
                  </a:lnTo>
                  <a:lnTo>
                    <a:pt x="80" y="651"/>
                  </a:lnTo>
                  <a:lnTo>
                    <a:pt x="325" y="406"/>
                  </a:lnTo>
                  <a:lnTo>
                    <a:pt x="570" y="651"/>
                  </a:lnTo>
                  <a:lnTo>
                    <a:pt x="650" y="570"/>
                  </a:lnTo>
                  <a:lnTo>
                    <a:pt x="406" y="325"/>
                  </a:lnTo>
                  <a:lnTo>
                    <a:pt x="650" y="81"/>
                  </a:lnTo>
                  <a:moveTo>
                    <a:pt x="650" y="81"/>
                  </a:moveTo>
                  <a:lnTo>
                    <a:pt x="650" y="81"/>
                  </a:lnTo>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IN"/>
            </a:p>
          </p:txBody>
        </p:sp>
        <p:sp>
          <p:nvSpPr>
            <p:cNvPr id="69" name="Freeform 45">
              <a:extLst>
                <a:ext uri="{FF2B5EF4-FFF2-40B4-BE49-F238E27FC236}">
                  <a16:creationId xmlns:a16="http://schemas.microsoft.com/office/drawing/2014/main" id="{403AF997-A45D-4456-9971-051D9B9326A4}"/>
                </a:ext>
              </a:extLst>
            </p:cNvPr>
            <p:cNvSpPr>
              <a:spLocks noEditPoints="1"/>
            </p:cNvSpPr>
            <p:nvPr/>
          </p:nvSpPr>
          <p:spPr bwMode="auto">
            <a:xfrm>
              <a:off x="-1176338" y="935038"/>
              <a:ext cx="1033463" cy="1033463"/>
            </a:xfrm>
            <a:custGeom>
              <a:avLst/>
              <a:gdLst>
                <a:gd name="T0" fmla="*/ 651 w 651"/>
                <a:gd name="T1" fmla="*/ 81 h 651"/>
                <a:gd name="T2" fmla="*/ 570 w 651"/>
                <a:gd name="T3" fmla="*/ 0 h 651"/>
                <a:gd name="T4" fmla="*/ 326 w 651"/>
                <a:gd name="T5" fmla="*/ 245 h 651"/>
                <a:gd name="T6" fmla="*/ 81 w 651"/>
                <a:gd name="T7" fmla="*/ 0 h 651"/>
                <a:gd name="T8" fmla="*/ 0 w 651"/>
                <a:gd name="T9" fmla="*/ 81 h 651"/>
                <a:gd name="T10" fmla="*/ 245 w 651"/>
                <a:gd name="T11" fmla="*/ 325 h 651"/>
                <a:gd name="T12" fmla="*/ 0 w 651"/>
                <a:gd name="T13" fmla="*/ 570 h 651"/>
                <a:gd name="T14" fmla="*/ 81 w 651"/>
                <a:gd name="T15" fmla="*/ 651 h 651"/>
                <a:gd name="T16" fmla="*/ 326 w 651"/>
                <a:gd name="T17" fmla="*/ 406 h 651"/>
                <a:gd name="T18" fmla="*/ 570 w 651"/>
                <a:gd name="T19" fmla="*/ 651 h 651"/>
                <a:gd name="T20" fmla="*/ 651 w 651"/>
                <a:gd name="T21" fmla="*/ 570 h 651"/>
                <a:gd name="T22" fmla="*/ 406 w 651"/>
                <a:gd name="T23" fmla="*/ 325 h 651"/>
                <a:gd name="T24" fmla="*/ 651 w 651"/>
                <a:gd name="T25" fmla="*/ 81 h 651"/>
                <a:gd name="T26" fmla="*/ 651 w 651"/>
                <a:gd name="T27" fmla="*/ 81 h 651"/>
                <a:gd name="T28" fmla="*/ 651 w 651"/>
                <a:gd name="T29" fmla="*/ 81 h 6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651" h="651">
                  <a:moveTo>
                    <a:pt x="651" y="81"/>
                  </a:moveTo>
                  <a:lnTo>
                    <a:pt x="570" y="0"/>
                  </a:lnTo>
                  <a:lnTo>
                    <a:pt x="326" y="245"/>
                  </a:lnTo>
                  <a:lnTo>
                    <a:pt x="81" y="0"/>
                  </a:lnTo>
                  <a:lnTo>
                    <a:pt x="0" y="81"/>
                  </a:lnTo>
                  <a:lnTo>
                    <a:pt x="245" y="325"/>
                  </a:lnTo>
                  <a:lnTo>
                    <a:pt x="0" y="570"/>
                  </a:lnTo>
                  <a:lnTo>
                    <a:pt x="81" y="651"/>
                  </a:lnTo>
                  <a:lnTo>
                    <a:pt x="326" y="406"/>
                  </a:lnTo>
                  <a:lnTo>
                    <a:pt x="570" y="651"/>
                  </a:lnTo>
                  <a:lnTo>
                    <a:pt x="651" y="570"/>
                  </a:lnTo>
                  <a:lnTo>
                    <a:pt x="406" y="325"/>
                  </a:lnTo>
                  <a:lnTo>
                    <a:pt x="651" y="81"/>
                  </a:lnTo>
                  <a:close/>
                  <a:moveTo>
                    <a:pt x="651" y="81"/>
                  </a:moveTo>
                  <a:lnTo>
                    <a:pt x="651" y="81"/>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IN"/>
            </a:p>
          </p:txBody>
        </p:sp>
        <p:sp>
          <p:nvSpPr>
            <p:cNvPr id="70" name="Freeform 46">
              <a:extLst>
                <a:ext uri="{FF2B5EF4-FFF2-40B4-BE49-F238E27FC236}">
                  <a16:creationId xmlns:a16="http://schemas.microsoft.com/office/drawing/2014/main" id="{BCFB51A3-02A9-4E58-8A85-156DE89370D7}"/>
                </a:ext>
              </a:extLst>
            </p:cNvPr>
            <p:cNvSpPr>
              <a:spLocks noEditPoints="1"/>
            </p:cNvSpPr>
            <p:nvPr/>
          </p:nvSpPr>
          <p:spPr bwMode="auto">
            <a:xfrm>
              <a:off x="-1176338" y="935038"/>
              <a:ext cx="1033463" cy="1033463"/>
            </a:xfrm>
            <a:custGeom>
              <a:avLst/>
              <a:gdLst>
                <a:gd name="T0" fmla="*/ 651 w 651"/>
                <a:gd name="T1" fmla="*/ 81 h 651"/>
                <a:gd name="T2" fmla="*/ 570 w 651"/>
                <a:gd name="T3" fmla="*/ 0 h 651"/>
                <a:gd name="T4" fmla="*/ 326 w 651"/>
                <a:gd name="T5" fmla="*/ 245 h 651"/>
                <a:gd name="T6" fmla="*/ 81 w 651"/>
                <a:gd name="T7" fmla="*/ 0 h 651"/>
                <a:gd name="T8" fmla="*/ 0 w 651"/>
                <a:gd name="T9" fmla="*/ 81 h 651"/>
                <a:gd name="T10" fmla="*/ 245 w 651"/>
                <a:gd name="T11" fmla="*/ 325 h 651"/>
                <a:gd name="T12" fmla="*/ 0 w 651"/>
                <a:gd name="T13" fmla="*/ 570 h 651"/>
                <a:gd name="T14" fmla="*/ 81 w 651"/>
                <a:gd name="T15" fmla="*/ 651 h 651"/>
                <a:gd name="T16" fmla="*/ 326 w 651"/>
                <a:gd name="T17" fmla="*/ 406 h 651"/>
                <a:gd name="T18" fmla="*/ 570 w 651"/>
                <a:gd name="T19" fmla="*/ 651 h 651"/>
                <a:gd name="T20" fmla="*/ 651 w 651"/>
                <a:gd name="T21" fmla="*/ 570 h 651"/>
                <a:gd name="T22" fmla="*/ 406 w 651"/>
                <a:gd name="T23" fmla="*/ 325 h 651"/>
                <a:gd name="T24" fmla="*/ 651 w 651"/>
                <a:gd name="T25" fmla="*/ 81 h 651"/>
                <a:gd name="T26" fmla="*/ 651 w 651"/>
                <a:gd name="T27" fmla="*/ 81 h 651"/>
                <a:gd name="T28" fmla="*/ 651 w 651"/>
                <a:gd name="T29" fmla="*/ 81 h 6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651" h="651">
                  <a:moveTo>
                    <a:pt x="651" y="81"/>
                  </a:moveTo>
                  <a:lnTo>
                    <a:pt x="570" y="0"/>
                  </a:lnTo>
                  <a:lnTo>
                    <a:pt x="326" y="245"/>
                  </a:lnTo>
                  <a:lnTo>
                    <a:pt x="81" y="0"/>
                  </a:lnTo>
                  <a:lnTo>
                    <a:pt x="0" y="81"/>
                  </a:lnTo>
                  <a:lnTo>
                    <a:pt x="245" y="325"/>
                  </a:lnTo>
                  <a:lnTo>
                    <a:pt x="0" y="570"/>
                  </a:lnTo>
                  <a:lnTo>
                    <a:pt x="81" y="651"/>
                  </a:lnTo>
                  <a:lnTo>
                    <a:pt x="326" y="406"/>
                  </a:lnTo>
                  <a:lnTo>
                    <a:pt x="570" y="651"/>
                  </a:lnTo>
                  <a:lnTo>
                    <a:pt x="651" y="570"/>
                  </a:lnTo>
                  <a:lnTo>
                    <a:pt x="406" y="325"/>
                  </a:lnTo>
                  <a:lnTo>
                    <a:pt x="651" y="81"/>
                  </a:lnTo>
                  <a:moveTo>
                    <a:pt x="651" y="81"/>
                  </a:moveTo>
                  <a:lnTo>
                    <a:pt x="651" y="81"/>
                  </a:lnTo>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IN"/>
            </a:p>
          </p:txBody>
        </p:sp>
        <p:sp>
          <p:nvSpPr>
            <p:cNvPr id="71" name="Freeform 47">
              <a:extLst>
                <a:ext uri="{FF2B5EF4-FFF2-40B4-BE49-F238E27FC236}">
                  <a16:creationId xmlns:a16="http://schemas.microsoft.com/office/drawing/2014/main" id="{645BE03E-F2FB-4538-B43F-D1BA7603F599}"/>
                </a:ext>
              </a:extLst>
            </p:cNvPr>
            <p:cNvSpPr>
              <a:spLocks noEditPoints="1"/>
            </p:cNvSpPr>
            <p:nvPr/>
          </p:nvSpPr>
          <p:spPr bwMode="auto">
            <a:xfrm>
              <a:off x="-5273675" y="1719263"/>
              <a:ext cx="3298825" cy="4256088"/>
            </a:xfrm>
            <a:custGeom>
              <a:avLst/>
              <a:gdLst>
                <a:gd name="T0" fmla="*/ 875 w 875"/>
                <a:gd name="T1" fmla="*/ 75 h 1129"/>
                <a:gd name="T2" fmla="*/ 731 w 875"/>
                <a:gd name="T3" fmla="*/ 3 h 1129"/>
                <a:gd name="T4" fmla="*/ 711 w 875"/>
                <a:gd name="T5" fmla="*/ 3 h 1129"/>
                <a:gd name="T6" fmla="*/ 697 w 875"/>
                <a:gd name="T7" fmla="*/ 17 h 1129"/>
                <a:gd name="T8" fmla="*/ 649 w 875"/>
                <a:gd name="T9" fmla="*/ 161 h 1129"/>
                <a:gd name="T10" fmla="*/ 695 w 875"/>
                <a:gd name="T11" fmla="*/ 176 h 1129"/>
                <a:gd name="T12" fmla="*/ 725 w 875"/>
                <a:gd name="T13" fmla="*/ 87 h 1129"/>
                <a:gd name="T14" fmla="*/ 731 w 875"/>
                <a:gd name="T15" fmla="*/ 99 h 1129"/>
                <a:gd name="T16" fmla="*/ 747 w 875"/>
                <a:gd name="T17" fmla="*/ 195 h 1129"/>
                <a:gd name="T18" fmla="*/ 654 w 875"/>
                <a:gd name="T19" fmla="*/ 460 h 1129"/>
                <a:gd name="T20" fmla="*/ 613 w 875"/>
                <a:gd name="T21" fmla="*/ 505 h 1129"/>
                <a:gd name="T22" fmla="*/ 454 w 875"/>
                <a:gd name="T23" fmla="*/ 616 h 1129"/>
                <a:gd name="T24" fmla="*/ 232 w 875"/>
                <a:gd name="T25" fmla="*/ 805 h 1129"/>
                <a:gd name="T26" fmla="*/ 168 w 875"/>
                <a:gd name="T27" fmla="*/ 793 h 1129"/>
                <a:gd name="T28" fmla="*/ 0 w 875"/>
                <a:gd name="T29" fmla="*/ 961 h 1129"/>
                <a:gd name="T30" fmla="*/ 168 w 875"/>
                <a:gd name="T31" fmla="*/ 1129 h 1129"/>
                <a:gd name="T32" fmla="*/ 336 w 875"/>
                <a:gd name="T33" fmla="*/ 961 h 1129"/>
                <a:gd name="T34" fmla="*/ 273 w 875"/>
                <a:gd name="T35" fmla="*/ 830 h 1129"/>
                <a:gd name="T36" fmla="*/ 477 w 875"/>
                <a:gd name="T37" fmla="*/ 658 h 1129"/>
                <a:gd name="T38" fmla="*/ 648 w 875"/>
                <a:gd name="T39" fmla="*/ 539 h 1129"/>
                <a:gd name="T40" fmla="*/ 693 w 875"/>
                <a:gd name="T41" fmla="*/ 488 h 1129"/>
                <a:gd name="T42" fmla="*/ 795 w 875"/>
                <a:gd name="T43" fmla="*/ 197 h 1129"/>
                <a:gd name="T44" fmla="*/ 774 w 875"/>
                <a:gd name="T45" fmla="*/ 79 h 1129"/>
                <a:gd name="T46" fmla="*/ 853 w 875"/>
                <a:gd name="T47" fmla="*/ 118 h 1129"/>
                <a:gd name="T48" fmla="*/ 875 w 875"/>
                <a:gd name="T49" fmla="*/ 75 h 1129"/>
                <a:gd name="T50" fmla="*/ 288 w 875"/>
                <a:gd name="T51" fmla="*/ 961 h 1129"/>
                <a:gd name="T52" fmla="*/ 168 w 875"/>
                <a:gd name="T53" fmla="*/ 1081 h 1129"/>
                <a:gd name="T54" fmla="*/ 48 w 875"/>
                <a:gd name="T55" fmla="*/ 961 h 1129"/>
                <a:gd name="T56" fmla="*/ 168 w 875"/>
                <a:gd name="T57" fmla="*/ 841 h 1129"/>
                <a:gd name="T58" fmla="*/ 288 w 875"/>
                <a:gd name="T59" fmla="*/ 961 h 1129"/>
                <a:gd name="T60" fmla="*/ 288 w 875"/>
                <a:gd name="T61" fmla="*/ 961 h 1129"/>
                <a:gd name="T62" fmla="*/ 288 w 875"/>
                <a:gd name="T63" fmla="*/ 961 h 11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875" h="1129">
                  <a:moveTo>
                    <a:pt x="875" y="75"/>
                  </a:moveTo>
                  <a:cubicBezTo>
                    <a:pt x="731" y="3"/>
                    <a:pt x="731" y="3"/>
                    <a:pt x="731" y="3"/>
                  </a:cubicBezTo>
                  <a:cubicBezTo>
                    <a:pt x="724" y="0"/>
                    <a:pt x="717" y="0"/>
                    <a:pt x="711" y="3"/>
                  </a:cubicBezTo>
                  <a:cubicBezTo>
                    <a:pt x="704" y="5"/>
                    <a:pt x="699" y="11"/>
                    <a:pt x="697" y="17"/>
                  </a:cubicBezTo>
                  <a:cubicBezTo>
                    <a:pt x="649" y="161"/>
                    <a:pt x="649" y="161"/>
                    <a:pt x="649" y="161"/>
                  </a:cubicBezTo>
                  <a:cubicBezTo>
                    <a:pt x="695" y="176"/>
                    <a:pt x="695" y="176"/>
                    <a:pt x="695" y="176"/>
                  </a:cubicBezTo>
                  <a:cubicBezTo>
                    <a:pt x="725" y="87"/>
                    <a:pt x="725" y="87"/>
                    <a:pt x="725" y="87"/>
                  </a:cubicBezTo>
                  <a:cubicBezTo>
                    <a:pt x="727" y="91"/>
                    <a:pt x="729" y="96"/>
                    <a:pt x="731" y="99"/>
                  </a:cubicBezTo>
                  <a:cubicBezTo>
                    <a:pt x="744" y="124"/>
                    <a:pt x="749" y="153"/>
                    <a:pt x="747" y="195"/>
                  </a:cubicBezTo>
                  <a:cubicBezTo>
                    <a:pt x="743" y="288"/>
                    <a:pt x="710" y="382"/>
                    <a:pt x="654" y="460"/>
                  </a:cubicBezTo>
                  <a:cubicBezTo>
                    <a:pt x="643" y="475"/>
                    <a:pt x="628" y="490"/>
                    <a:pt x="613" y="505"/>
                  </a:cubicBezTo>
                  <a:cubicBezTo>
                    <a:pt x="569" y="550"/>
                    <a:pt x="513" y="582"/>
                    <a:pt x="454" y="616"/>
                  </a:cubicBezTo>
                  <a:cubicBezTo>
                    <a:pt x="369" y="664"/>
                    <a:pt x="282" y="715"/>
                    <a:pt x="232" y="805"/>
                  </a:cubicBezTo>
                  <a:cubicBezTo>
                    <a:pt x="212" y="797"/>
                    <a:pt x="191" y="793"/>
                    <a:pt x="168" y="793"/>
                  </a:cubicBezTo>
                  <a:cubicBezTo>
                    <a:pt x="75" y="793"/>
                    <a:pt x="0" y="868"/>
                    <a:pt x="0" y="961"/>
                  </a:cubicBezTo>
                  <a:cubicBezTo>
                    <a:pt x="0" y="1053"/>
                    <a:pt x="75" y="1129"/>
                    <a:pt x="168" y="1129"/>
                  </a:cubicBezTo>
                  <a:cubicBezTo>
                    <a:pt x="261" y="1129"/>
                    <a:pt x="336" y="1053"/>
                    <a:pt x="336" y="961"/>
                  </a:cubicBezTo>
                  <a:cubicBezTo>
                    <a:pt x="336" y="908"/>
                    <a:pt x="311" y="861"/>
                    <a:pt x="273" y="830"/>
                  </a:cubicBezTo>
                  <a:cubicBezTo>
                    <a:pt x="316" y="750"/>
                    <a:pt x="394" y="705"/>
                    <a:pt x="477" y="658"/>
                  </a:cubicBezTo>
                  <a:cubicBezTo>
                    <a:pt x="537" y="624"/>
                    <a:pt x="599" y="589"/>
                    <a:pt x="648" y="539"/>
                  </a:cubicBezTo>
                  <a:cubicBezTo>
                    <a:pt x="664" y="522"/>
                    <a:pt x="680" y="506"/>
                    <a:pt x="693" y="488"/>
                  </a:cubicBezTo>
                  <a:cubicBezTo>
                    <a:pt x="754" y="403"/>
                    <a:pt x="791" y="300"/>
                    <a:pt x="795" y="197"/>
                  </a:cubicBezTo>
                  <a:cubicBezTo>
                    <a:pt x="797" y="164"/>
                    <a:pt x="796" y="121"/>
                    <a:pt x="774" y="79"/>
                  </a:cubicBezTo>
                  <a:cubicBezTo>
                    <a:pt x="853" y="118"/>
                    <a:pt x="853" y="118"/>
                    <a:pt x="853" y="118"/>
                  </a:cubicBezTo>
                  <a:lnTo>
                    <a:pt x="875" y="75"/>
                  </a:lnTo>
                  <a:close/>
                  <a:moveTo>
                    <a:pt x="288" y="961"/>
                  </a:moveTo>
                  <a:cubicBezTo>
                    <a:pt x="288" y="1027"/>
                    <a:pt x="234" y="1081"/>
                    <a:pt x="168" y="1081"/>
                  </a:cubicBezTo>
                  <a:cubicBezTo>
                    <a:pt x="102" y="1081"/>
                    <a:pt x="48" y="1027"/>
                    <a:pt x="48" y="961"/>
                  </a:cubicBezTo>
                  <a:cubicBezTo>
                    <a:pt x="48" y="895"/>
                    <a:pt x="102" y="841"/>
                    <a:pt x="168" y="841"/>
                  </a:cubicBezTo>
                  <a:cubicBezTo>
                    <a:pt x="234" y="841"/>
                    <a:pt x="288" y="895"/>
                    <a:pt x="288" y="961"/>
                  </a:cubicBezTo>
                  <a:close/>
                  <a:moveTo>
                    <a:pt x="288" y="961"/>
                  </a:moveTo>
                  <a:cubicBezTo>
                    <a:pt x="288" y="961"/>
                    <a:pt x="288" y="961"/>
                    <a:pt x="288" y="961"/>
                  </a:cubicBezTo>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IN"/>
            </a:p>
          </p:txBody>
        </p:sp>
        <p:sp>
          <p:nvSpPr>
            <p:cNvPr id="72" name="Freeform 48">
              <a:extLst>
                <a:ext uri="{FF2B5EF4-FFF2-40B4-BE49-F238E27FC236}">
                  <a16:creationId xmlns:a16="http://schemas.microsoft.com/office/drawing/2014/main" id="{49101C25-847C-44AA-A7BC-84D28249CE29}"/>
                </a:ext>
              </a:extLst>
            </p:cNvPr>
            <p:cNvSpPr>
              <a:spLocks noEditPoints="1"/>
            </p:cNvSpPr>
            <p:nvPr/>
          </p:nvSpPr>
          <p:spPr bwMode="auto">
            <a:xfrm>
              <a:off x="-3328988" y="466725"/>
              <a:ext cx="249238" cy="254000"/>
            </a:xfrm>
            <a:custGeom>
              <a:avLst/>
              <a:gdLst>
                <a:gd name="T0" fmla="*/ 38 w 66"/>
                <a:gd name="T1" fmla="*/ 0 h 67"/>
                <a:gd name="T2" fmla="*/ 0 w 66"/>
                <a:gd name="T3" fmla="*/ 29 h 67"/>
                <a:gd name="T4" fmla="*/ 25 w 66"/>
                <a:gd name="T5" fmla="*/ 67 h 67"/>
                <a:gd name="T6" fmla="*/ 66 w 66"/>
                <a:gd name="T7" fmla="*/ 41 h 67"/>
                <a:gd name="T8" fmla="*/ 38 w 66"/>
                <a:gd name="T9" fmla="*/ 0 h 67"/>
                <a:gd name="T10" fmla="*/ 38 w 66"/>
                <a:gd name="T11" fmla="*/ 0 h 67"/>
                <a:gd name="T12" fmla="*/ 38 w 66"/>
                <a:gd name="T13" fmla="*/ 0 h 67"/>
              </a:gdLst>
              <a:ahLst/>
              <a:cxnLst>
                <a:cxn ang="0">
                  <a:pos x="T0" y="T1"/>
                </a:cxn>
                <a:cxn ang="0">
                  <a:pos x="T2" y="T3"/>
                </a:cxn>
                <a:cxn ang="0">
                  <a:pos x="T4" y="T5"/>
                </a:cxn>
                <a:cxn ang="0">
                  <a:pos x="T6" y="T7"/>
                </a:cxn>
                <a:cxn ang="0">
                  <a:pos x="T8" y="T9"/>
                </a:cxn>
                <a:cxn ang="0">
                  <a:pos x="T10" y="T11"/>
                </a:cxn>
                <a:cxn ang="0">
                  <a:pos x="T12" y="T13"/>
                </a:cxn>
              </a:cxnLst>
              <a:rect l="0" t="0" r="r" b="b"/>
              <a:pathLst>
                <a:path w="66" h="67">
                  <a:moveTo>
                    <a:pt x="38" y="0"/>
                  </a:moveTo>
                  <a:cubicBezTo>
                    <a:pt x="0" y="29"/>
                    <a:pt x="0" y="29"/>
                    <a:pt x="0" y="29"/>
                  </a:cubicBezTo>
                  <a:cubicBezTo>
                    <a:pt x="7" y="38"/>
                    <a:pt x="15" y="51"/>
                    <a:pt x="25" y="67"/>
                  </a:cubicBezTo>
                  <a:cubicBezTo>
                    <a:pt x="66" y="41"/>
                    <a:pt x="66" y="41"/>
                    <a:pt x="66" y="41"/>
                  </a:cubicBezTo>
                  <a:cubicBezTo>
                    <a:pt x="55" y="24"/>
                    <a:pt x="46" y="10"/>
                    <a:pt x="38" y="0"/>
                  </a:cubicBezTo>
                  <a:close/>
                  <a:moveTo>
                    <a:pt x="38" y="0"/>
                  </a:moveTo>
                  <a:cubicBezTo>
                    <a:pt x="38" y="0"/>
                    <a:pt x="38" y="0"/>
                    <a:pt x="38" y="0"/>
                  </a:cubicBezTo>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IN"/>
            </a:p>
          </p:txBody>
        </p:sp>
        <p:sp>
          <p:nvSpPr>
            <p:cNvPr id="73" name="Freeform 49">
              <a:extLst>
                <a:ext uri="{FF2B5EF4-FFF2-40B4-BE49-F238E27FC236}">
                  <a16:creationId xmlns:a16="http://schemas.microsoft.com/office/drawing/2014/main" id="{2B4454F9-93A9-4E28-BBB0-9B0714C7E582}"/>
                </a:ext>
              </a:extLst>
            </p:cNvPr>
            <p:cNvSpPr>
              <a:spLocks noEditPoints="1"/>
            </p:cNvSpPr>
            <p:nvPr/>
          </p:nvSpPr>
          <p:spPr bwMode="auto">
            <a:xfrm>
              <a:off x="-2805113" y="1425575"/>
              <a:ext cx="238125" cy="236538"/>
            </a:xfrm>
            <a:custGeom>
              <a:avLst/>
              <a:gdLst>
                <a:gd name="T0" fmla="*/ 44 w 63"/>
                <a:gd name="T1" fmla="*/ 0 h 63"/>
                <a:gd name="T2" fmla="*/ 0 w 63"/>
                <a:gd name="T3" fmla="*/ 21 h 63"/>
                <a:gd name="T4" fmla="*/ 19 w 63"/>
                <a:gd name="T5" fmla="*/ 63 h 63"/>
                <a:gd name="T6" fmla="*/ 63 w 63"/>
                <a:gd name="T7" fmla="*/ 46 h 63"/>
                <a:gd name="T8" fmla="*/ 44 w 63"/>
                <a:gd name="T9" fmla="*/ 0 h 63"/>
                <a:gd name="T10" fmla="*/ 44 w 63"/>
                <a:gd name="T11" fmla="*/ 0 h 63"/>
                <a:gd name="T12" fmla="*/ 44 w 63"/>
                <a:gd name="T13" fmla="*/ 0 h 63"/>
              </a:gdLst>
              <a:ahLst/>
              <a:cxnLst>
                <a:cxn ang="0">
                  <a:pos x="T0" y="T1"/>
                </a:cxn>
                <a:cxn ang="0">
                  <a:pos x="T2" y="T3"/>
                </a:cxn>
                <a:cxn ang="0">
                  <a:pos x="T4" y="T5"/>
                </a:cxn>
                <a:cxn ang="0">
                  <a:pos x="T6" y="T7"/>
                </a:cxn>
                <a:cxn ang="0">
                  <a:pos x="T8" y="T9"/>
                </a:cxn>
                <a:cxn ang="0">
                  <a:pos x="T10" y="T11"/>
                </a:cxn>
                <a:cxn ang="0">
                  <a:pos x="T12" y="T13"/>
                </a:cxn>
              </a:cxnLst>
              <a:rect l="0" t="0" r="r" b="b"/>
              <a:pathLst>
                <a:path w="63" h="63">
                  <a:moveTo>
                    <a:pt x="44" y="0"/>
                  </a:moveTo>
                  <a:cubicBezTo>
                    <a:pt x="0" y="21"/>
                    <a:pt x="0" y="21"/>
                    <a:pt x="0" y="21"/>
                  </a:cubicBezTo>
                  <a:cubicBezTo>
                    <a:pt x="8" y="38"/>
                    <a:pt x="14" y="52"/>
                    <a:pt x="19" y="63"/>
                  </a:cubicBezTo>
                  <a:cubicBezTo>
                    <a:pt x="63" y="46"/>
                    <a:pt x="63" y="46"/>
                    <a:pt x="63" y="46"/>
                  </a:cubicBezTo>
                  <a:cubicBezTo>
                    <a:pt x="59" y="34"/>
                    <a:pt x="52" y="19"/>
                    <a:pt x="44" y="0"/>
                  </a:cubicBezTo>
                  <a:close/>
                  <a:moveTo>
                    <a:pt x="44" y="0"/>
                  </a:moveTo>
                  <a:cubicBezTo>
                    <a:pt x="44" y="0"/>
                    <a:pt x="44" y="0"/>
                    <a:pt x="44" y="0"/>
                  </a:cubicBezTo>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IN"/>
            </a:p>
          </p:txBody>
        </p:sp>
        <p:sp>
          <p:nvSpPr>
            <p:cNvPr id="74" name="Freeform 50">
              <a:extLst>
                <a:ext uri="{FF2B5EF4-FFF2-40B4-BE49-F238E27FC236}">
                  <a16:creationId xmlns:a16="http://schemas.microsoft.com/office/drawing/2014/main" id="{7F6DD77A-3666-4C28-910C-3C5FCE185271}"/>
                </a:ext>
              </a:extLst>
            </p:cNvPr>
            <p:cNvSpPr>
              <a:spLocks noEditPoints="1"/>
            </p:cNvSpPr>
            <p:nvPr/>
          </p:nvSpPr>
          <p:spPr bwMode="auto">
            <a:xfrm>
              <a:off x="-3140075" y="781050"/>
              <a:ext cx="244475" cy="244475"/>
            </a:xfrm>
            <a:custGeom>
              <a:avLst/>
              <a:gdLst>
                <a:gd name="T0" fmla="*/ 41 w 65"/>
                <a:gd name="T1" fmla="*/ 0 h 65"/>
                <a:gd name="T2" fmla="*/ 0 w 65"/>
                <a:gd name="T3" fmla="*/ 24 h 65"/>
                <a:gd name="T4" fmla="*/ 24 w 65"/>
                <a:gd name="T5" fmla="*/ 65 h 65"/>
                <a:gd name="T6" fmla="*/ 65 w 65"/>
                <a:gd name="T7" fmla="*/ 42 h 65"/>
                <a:gd name="T8" fmla="*/ 41 w 65"/>
                <a:gd name="T9" fmla="*/ 0 h 65"/>
                <a:gd name="T10" fmla="*/ 41 w 65"/>
                <a:gd name="T11" fmla="*/ 0 h 65"/>
                <a:gd name="T12" fmla="*/ 41 w 65"/>
                <a:gd name="T13" fmla="*/ 0 h 65"/>
              </a:gdLst>
              <a:ahLst/>
              <a:cxnLst>
                <a:cxn ang="0">
                  <a:pos x="T0" y="T1"/>
                </a:cxn>
                <a:cxn ang="0">
                  <a:pos x="T2" y="T3"/>
                </a:cxn>
                <a:cxn ang="0">
                  <a:pos x="T4" y="T5"/>
                </a:cxn>
                <a:cxn ang="0">
                  <a:pos x="T6" y="T7"/>
                </a:cxn>
                <a:cxn ang="0">
                  <a:pos x="T8" y="T9"/>
                </a:cxn>
                <a:cxn ang="0">
                  <a:pos x="T10" y="T11"/>
                </a:cxn>
                <a:cxn ang="0">
                  <a:pos x="T12" y="T13"/>
                </a:cxn>
              </a:cxnLst>
              <a:rect l="0" t="0" r="r" b="b"/>
              <a:pathLst>
                <a:path w="65" h="65">
                  <a:moveTo>
                    <a:pt x="41" y="0"/>
                  </a:moveTo>
                  <a:cubicBezTo>
                    <a:pt x="0" y="24"/>
                    <a:pt x="0" y="24"/>
                    <a:pt x="0" y="24"/>
                  </a:cubicBezTo>
                  <a:cubicBezTo>
                    <a:pt x="8" y="37"/>
                    <a:pt x="16" y="51"/>
                    <a:pt x="24" y="65"/>
                  </a:cubicBezTo>
                  <a:cubicBezTo>
                    <a:pt x="65" y="42"/>
                    <a:pt x="65" y="42"/>
                    <a:pt x="65" y="42"/>
                  </a:cubicBezTo>
                  <a:cubicBezTo>
                    <a:pt x="57" y="27"/>
                    <a:pt x="49" y="13"/>
                    <a:pt x="41" y="0"/>
                  </a:cubicBezTo>
                  <a:close/>
                  <a:moveTo>
                    <a:pt x="41" y="0"/>
                  </a:moveTo>
                  <a:cubicBezTo>
                    <a:pt x="41" y="0"/>
                    <a:pt x="41" y="0"/>
                    <a:pt x="41" y="0"/>
                  </a:cubicBezTo>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IN"/>
            </a:p>
          </p:txBody>
        </p:sp>
        <p:sp>
          <p:nvSpPr>
            <p:cNvPr id="75" name="Freeform 51">
              <a:extLst>
                <a:ext uri="{FF2B5EF4-FFF2-40B4-BE49-F238E27FC236}">
                  <a16:creationId xmlns:a16="http://schemas.microsoft.com/office/drawing/2014/main" id="{87CA5E83-54D4-45F4-91F0-B3D5A882166A}"/>
                </a:ext>
              </a:extLst>
            </p:cNvPr>
            <p:cNvSpPr>
              <a:spLocks noEditPoints="1"/>
            </p:cNvSpPr>
            <p:nvPr/>
          </p:nvSpPr>
          <p:spPr bwMode="auto">
            <a:xfrm>
              <a:off x="-2962275" y="1100138"/>
              <a:ext cx="241300" cy="241300"/>
            </a:xfrm>
            <a:custGeom>
              <a:avLst/>
              <a:gdLst>
                <a:gd name="T0" fmla="*/ 42 w 64"/>
                <a:gd name="T1" fmla="*/ 0 h 64"/>
                <a:gd name="T2" fmla="*/ 0 w 64"/>
                <a:gd name="T3" fmla="*/ 22 h 64"/>
                <a:gd name="T4" fmla="*/ 22 w 64"/>
                <a:gd name="T5" fmla="*/ 64 h 64"/>
                <a:gd name="T6" fmla="*/ 64 w 64"/>
                <a:gd name="T7" fmla="*/ 43 h 64"/>
                <a:gd name="T8" fmla="*/ 42 w 64"/>
                <a:gd name="T9" fmla="*/ 0 h 64"/>
                <a:gd name="T10" fmla="*/ 42 w 64"/>
                <a:gd name="T11" fmla="*/ 0 h 64"/>
                <a:gd name="T12" fmla="*/ 42 w 64"/>
                <a:gd name="T13" fmla="*/ 0 h 64"/>
              </a:gdLst>
              <a:ahLst/>
              <a:cxnLst>
                <a:cxn ang="0">
                  <a:pos x="T0" y="T1"/>
                </a:cxn>
                <a:cxn ang="0">
                  <a:pos x="T2" y="T3"/>
                </a:cxn>
                <a:cxn ang="0">
                  <a:pos x="T4" y="T5"/>
                </a:cxn>
                <a:cxn ang="0">
                  <a:pos x="T6" y="T7"/>
                </a:cxn>
                <a:cxn ang="0">
                  <a:pos x="T8" y="T9"/>
                </a:cxn>
                <a:cxn ang="0">
                  <a:pos x="T10" y="T11"/>
                </a:cxn>
                <a:cxn ang="0">
                  <a:pos x="T12" y="T13"/>
                </a:cxn>
              </a:cxnLst>
              <a:rect l="0" t="0" r="r" b="b"/>
              <a:pathLst>
                <a:path w="64" h="64">
                  <a:moveTo>
                    <a:pt x="42" y="0"/>
                  </a:moveTo>
                  <a:cubicBezTo>
                    <a:pt x="0" y="22"/>
                    <a:pt x="0" y="22"/>
                    <a:pt x="0" y="22"/>
                  </a:cubicBezTo>
                  <a:cubicBezTo>
                    <a:pt x="7" y="36"/>
                    <a:pt x="15" y="51"/>
                    <a:pt x="22" y="64"/>
                  </a:cubicBezTo>
                  <a:cubicBezTo>
                    <a:pt x="64" y="43"/>
                    <a:pt x="64" y="43"/>
                    <a:pt x="64" y="43"/>
                  </a:cubicBezTo>
                  <a:cubicBezTo>
                    <a:pt x="57" y="29"/>
                    <a:pt x="50" y="14"/>
                    <a:pt x="42" y="0"/>
                  </a:cubicBezTo>
                  <a:close/>
                  <a:moveTo>
                    <a:pt x="42" y="0"/>
                  </a:moveTo>
                  <a:cubicBezTo>
                    <a:pt x="42" y="0"/>
                    <a:pt x="42" y="0"/>
                    <a:pt x="42" y="0"/>
                  </a:cubicBezTo>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IN"/>
            </a:p>
          </p:txBody>
        </p:sp>
      </p:grpSp>
      <p:sp>
        <p:nvSpPr>
          <p:cNvPr id="84" name="Oval 83">
            <a:extLst>
              <a:ext uri="{FF2B5EF4-FFF2-40B4-BE49-F238E27FC236}">
                <a16:creationId xmlns:a16="http://schemas.microsoft.com/office/drawing/2014/main" id="{5C6400D5-E955-41BB-B374-947F4369801D}"/>
              </a:ext>
            </a:extLst>
          </p:cNvPr>
          <p:cNvSpPr/>
          <p:nvPr/>
        </p:nvSpPr>
        <p:spPr>
          <a:xfrm>
            <a:off x="5077127" y="3923797"/>
            <a:ext cx="91327" cy="91327"/>
          </a:xfrm>
          <a:prstGeom prst="ellipse">
            <a:avLst/>
          </a:prstGeom>
          <a:no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91" name="Oval 90">
            <a:extLst>
              <a:ext uri="{FF2B5EF4-FFF2-40B4-BE49-F238E27FC236}">
                <a16:creationId xmlns:a16="http://schemas.microsoft.com/office/drawing/2014/main" id="{4E049AA1-2BAA-4F7C-8A45-971D36B4FD4E}"/>
              </a:ext>
            </a:extLst>
          </p:cNvPr>
          <p:cNvSpPr/>
          <p:nvPr/>
        </p:nvSpPr>
        <p:spPr>
          <a:xfrm>
            <a:off x="4828383" y="3455204"/>
            <a:ext cx="58927" cy="58927"/>
          </a:xfrm>
          <a:prstGeom prst="ellipse">
            <a:avLst/>
          </a:prstGeom>
          <a:no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92" name="Oval 91">
            <a:extLst>
              <a:ext uri="{FF2B5EF4-FFF2-40B4-BE49-F238E27FC236}">
                <a16:creationId xmlns:a16="http://schemas.microsoft.com/office/drawing/2014/main" id="{BE2F6115-FD4B-4BD5-B8D9-6C35B7E47AB4}"/>
              </a:ext>
            </a:extLst>
          </p:cNvPr>
          <p:cNvSpPr/>
          <p:nvPr/>
        </p:nvSpPr>
        <p:spPr>
          <a:xfrm>
            <a:off x="5505816" y="2841231"/>
            <a:ext cx="91327" cy="91327"/>
          </a:xfrm>
          <a:prstGeom prst="ellipse">
            <a:avLst/>
          </a:prstGeom>
          <a:no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93" name="Oval 92">
            <a:extLst>
              <a:ext uri="{FF2B5EF4-FFF2-40B4-BE49-F238E27FC236}">
                <a16:creationId xmlns:a16="http://schemas.microsoft.com/office/drawing/2014/main" id="{EDBA128C-5F61-4F69-9364-FE377E8BC6C7}"/>
              </a:ext>
            </a:extLst>
          </p:cNvPr>
          <p:cNvSpPr/>
          <p:nvPr/>
        </p:nvSpPr>
        <p:spPr>
          <a:xfrm>
            <a:off x="6604631" y="3314261"/>
            <a:ext cx="59732" cy="59732"/>
          </a:xfrm>
          <a:prstGeom prst="ellipse">
            <a:avLst/>
          </a:prstGeom>
          <a:no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94" name="Oval 93">
            <a:extLst>
              <a:ext uri="{FF2B5EF4-FFF2-40B4-BE49-F238E27FC236}">
                <a16:creationId xmlns:a16="http://schemas.microsoft.com/office/drawing/2014/main" id="{4D64D3DF-1712-44D5-91D7-152AE98B9044}"/>
              </a:ext>
            </a:extLst>
          </p:cNvPr>
          <p:cNvSpPr/>
          <p:nvPr/>
        </p:nvSpPr>
        <p:spPr>
          <a:xfrm>
            <a:off x="6776300" y="2856113"/>
            <a:ext cx="76445" cy="76445"/>
          </a:xfrm>
          <a:prstGeom prst="ellipse">
            <a:avLst/>
          </a:prstGeom>
          <a:no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99" name="Oval 98">
            <a:extLst>
              <a:ext uri="{FF2B5EF4-FFF2-40B4-BE49-F238E27FC236}">
                <a16:creationId xmlns:a16="http://schemas.microsoft.com/office/drawing/2014/main" id="{CAAA1596-D15A-4EB2-857F-CDC5E190C38B}"/>
              </a:ext>
            </a:extLst>
          </p:cNvPr>
          <p:cNvSpPr/>
          <p:nvPr/>
        </p:nvSpPr>
        <p:spPr>
          <a:xfrm>
            <a:off x="6888411" y="3973713"/>
            <a:ext cx="58928" cy="58928"/>
          </a:xfrm>
          <a:prstGeom prst="ellipse">
            <a:avLst/>
          </a:prstGeom>
          <a:no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101" name="Oval 100">
            <a:extLst>
              <a:ext uri="{FF2B5EF4-FFF2-40B4-BE49-F238E27FC236}">
                <a16:creationId xmlns:a16="http://schemas.microsoft.com/office/drawing/2014/main" id="{31C0AE14-24B7-4E3A-86D1-8637748781AD}"/>
              </a:ext>
            </a:extLst>
          </p:cNvPr>
          <p:cNvSpPr/>
          <p:nvPr/>
        </p:nvSpPr>
        <p:spPr>
          <a:xfrm>
            <a:off x="5840879" y="3809051"/>
            <a:ext cx="76445" cy="76445"/>
          </a:xfrm>
          <a:prstGeom prst="ellipse">
            <a:avLst/>
          </a:prstGeom>
          <a:no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grpSp>
        <p:nvGrpSpPr>
          <p:cNvPr id="85" name="Group 84">
            <a:extLst>
              <a:ext uri="{FF2B5EF4-FFF2-40B4-BE49-F238E27FC236}">
                <a16:creationId xmlns:a16="http://schemas.microsoft.com/office/drawing/2014/main" id="{BCE1C5CE-638C-4DF3-8630-EF16A2738078}"/>
              </a:ext>
            </a:extLst>
          </p:cNvPr>
          <p:cNvGrpSpPr/>
          <p:nvPr/>
        </p:nvGrpSpPr>
        <p:grpSpPr>
          <a:xfrm>
            <a:off x="340977" y="1319418"/>
            <a:ext cx="3214068" cy="1626982"/>
            <a:chOff x="340977" y="1319418"/>
            <a:chExt cx="3214068" cy="1626982"/>
          </a:xfrm>
        </p:grpSpPr>
        <p:sp>
          <p:nvSpPr>
            <p:cNvPr id="86" name="Rectangle: Rounded Corners 85">
              <a:extLst>
                <a:ext uri="{FF2B5EF4-FFF2-40B4-BE49-F238E27FC236}">
                  <a16:creationId xmlns:a16="http://schemas.microsoft.com/office/drawing/2014/main" id="{74D28569-93D3-49FC-B344-AA0DAC9D8B89}"/>
                </a:ext>
              </a:extLst>
            </p:cNvPr>
            <p:cNvSpPr/>
            <p:nvPr/>
          </p:nvSpPr>
          <p:spPr>
            <a:xfrm>
              <a:off x="340977" y="1319418"/>
              <a:ext cx="3213576" cy="1626982"/>
            </a:xfrm>
            <a:prstGeom prst="roundRect">
              <a:avLst>
                <a:gd name="adj" fmla="val 2740"/>
              </a:avLst>
            </a:prstGeom>
            <a:solidFill>
              <a:schemeClr val="bg1">
                <a:lumMod val="95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80000" tIns="468000" rIns="126000" rtlCol="0" anchor="t"/>
            <a:lstStyle/>
            <a:p>
              <a:pPr marL="285750" indent="-285750">
                <a:spcBef>
                  <a:spcPts val="300"/>
                </a:spcBef>
                <a:buSzPct val="90000"/>
                <a:buBlip>
                  <a:blip r:embed="rId2"/>
                </a:buBlip>
              </a:pPr>
              <a:r>
                <a:rPr lang="en-IN" sz="1400" dirty="0">
                  <a:solidFill>
                    <a:schemeClr val="tx1">
                      <a:lumMod val="50000"/>
                      <a:lumOff val="50000"/>
                    </a:schemeClr>
                  </a:solidFill>
                  <a:latin typeface="Open Sans" panose="020B0606030504020204" pitchFamily="34" charset="0"/>
                  <a:ea typeface="Open Sans" panose="020B0606030504020204" pitchFamily="34" charset="0"/>
                  <a:cs typeface="Open Sans" panose="020B0606030504020204" pitchFamily="34" charset="0"/>
                </a:rPr>
                <a:t>This is a sample text. </a:t>
              </a:r>
            </a:p>
            <a:p>
              <a:pPr marL="285750" indent="-285750">
                <a:spcBef>
                  <a:spcPts val="300"/>
                </a:spcBef>
                <a:buSzPct val="90000"/>
                <a:buBlip>
                  <a:blip r:embed="rId2"/>
                </a:buBlip>
              </a:pPr>
              <a:r>
                <a:rPr lang="en-IN" sz="1400" dirty="0">
                  <a:solidFill>
                    <a:schemeClr val="tx1">
                      <a:lumMod val="50000"/>
                      <a:lumOff val="50000"/>
                    </a:schemeClr>
                  </a:solidFill>
                  <a:latin typeface="Open Sans" panose="020B0606030504020204" pitchFamily="34" charset="0"/>
                  <a:ea typeface="Open Sans" panose="020B0606030504020204" pitchFamily="34" charset="0"/>
                  <a:cs typeface="Open Sans" panose="020B0606030504020204" pitchFamily="34" charset="0"/>
                </a:rPr>
                <a:t>Insert your desired text here. </a:t>
              </a:r>
            </a:p>
          </p:txBody>
        </p:sp>
        <p:sp>
          <p:nvSpPr>
            <p:cNvPr id="87" name="Rectangle: Rounded Corners 86">
              <a:extLst>
                <a:ext uri="{FF2B5EF4-FFF2-40B4-BE49-F238E27FC236}">
                  <a16:creationId xmlns:a16="http://schemas.microsoft.com/office/drawing/2014/main" id="{338BDD6B-E7A2-4A5B-B741-624F448E7EC2}"/>
                </a:ext>
              </a:extLst>
            </p:cNvPr>
            <p:cNvSpPr/>
            <p:nvPr/>
          </p:nvSpPr>
          <p:spPr>
            <a:xfrm>
              <a:off x="340977" y="1319418"/>
              <a:ext cx="3214068" cy="338183"/>
            </a:xfrm>
            <a:prstGeom prst="roundRect">
              <a:avLst>
                <a:gd name="adj" fmla="val 8584"/>
              </a:avLst>
            </a:prstGeom>
            <a:gradFill flip="none" rotWithShape="1">
              <a:gsLst>
                <a:gs pos="13000">
                  <a:schemeClr val="accent4"/>
                </a:gs>
                <a:gs pos="89000">
                  <a:schemeClr val="accent5"/>
                </a:gs>
              </a:gsLst>
              <a:lin ang="2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lIns="126000" rIns="126000" rtlCol="0" anchor="ctr"/>
            <a:lstStyle/>
            <a:p>
              <a:r>
                <a:rPr lang="en-IN" sz="1600" dirty="0">
                  <a:latin typeface="Open Sans" panose="020B0606030504020204" pitchFamily="34" charset="0"/>
                  <a:ea typeface="Open Sans" panose="020B0606030504020204" pitchFamily="34" charset="0"/>
                  <a:cs typeface="Open Sans" panose="020B0606030504020204" pitchFamily="34" charset="0"/>
                </a:rPr>
                <a:t>Financial</a:t>
              </a:r>
            </a:p>
          </p:txBody>
        </p:sp>
      </p:grpSp>
      <p:grpSp>
        <p:nvGrpSpPr>
          <p:cNvPr id="88" name="Group 87">
            <a:extLst>
              <a:ext uri="{FF2B5EF4-FFF2-40B4-BE49-F238E27FC236}">
                <a16:creationId xmlns:a16="http://schemas.microsoft.com/office/drawing/2014/main" id="{EDC6ECEB-227C-4CCD-A7A8-E848626CE2C4}"/>
              </a:ext>
            </a:extLst>
          </p:cNvPr>
          <p:cNvGrpSpPr/>
          <p:nvPr/>
        </p:nvGrpSpPr>
        <p:grpSpPr>
          <a:xfrm>
            <a:off x="340098" y="4828334"/>
            <a:ext cx="11499350" cy="1361288"/>
            <a:chOff x="340098" y="4828334"/>
            <a:chExt cx="11499350" cy="1361288"/>
          </a:xfrm>
        </p:grpSpPr>
        <p:sp>
          <p:nvSpPr>
            <p:cNvPr id="89" name="Rectangle: Rounded Corners 88">
              <a:extLst>
                <a:ext uri="{FF2B5EF4-FFF2-40B4-BE49-F238E27FC236}">
                  <a16:creationId xmlns:a16="http://schemas.microsoft.com/office/drawing/2014/main" id="{98FECFB7-A90E-4C1A-BB9F-538386BB6999}"/>
                </a:ext>
              </a:extLst>
            </p:cNvPr>
            <p:cNvSpPr/>
            <p:nvPr/>
          </p:nvSpPr>
          <p:spPr>
            <a:xfrm>
              <a:off x="340976" y="4829814"/>
              <a:ext cx="11497591" cy="1359808"/>
            </a:xfrm>
            <a:prstGeom prst="roundRect">
              <a:avLst>
                <a:gd name="adj" fmla="val 2100"/>
              </a:avLst>
            </a:prstGeom>
            <a:solidFill>
              <a:schemeClr val="bg1">
                <a:lumMod val="95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80000" tIns="468000" rtlCol="0" anchor="t"/>
            <a:lstStyle/>
            <a:p>
              <a:pPr marL="285750" indent="-285750">
                <a:spcBef>
                  <a:spcPts val="300"/>
                </a:spcBef>
                <a:buSzPct val="90000"/>
                <a:buBlip>
                  <a:blip r:embed="rId2"/>
                </a:buBlip>
              </a:pPr>
              <a:r>
                <a:rPr lang="en-IN" sz="1400" dirty="0">
                  <a:solidFill>
                    <a:schemeClr val="tx1">
                      <a:lumMod val="50000"/>
                      <a:lumOff val="50000"/>
                    </a:schemeClr>
                  </a:solidFill>
                  <a:latin typeface="Open Sans" panose="020B0606030504020204" pitchFamily="34" charset="0"/>
                  <a:ea typeface="Open Sans" panose="020B0606030504020204" pitchFamily="34" charset="0"/>
                  <a:cs typeface="Open Sans" panose="020B0606030504020204" pitchFamily="34" charset="0"/>
                </a:rPr>
                <a:t>This is a sample text. </a:t>
              </a:r>
            </a:p>
            <a:p>
              <a:pPr marL="285750" indent="-285750">
                <a:spcBef>
                  <a:spcPts val="300"/>
                </a:spcBef>
                <a:buSzPct val="90000"/>
                <a:buBlip>
                  <a:blip r:embed="rId2"/>
                </a:buBlip>
              </a:pPr>
              <a:r>
                <a:rPr lang="en-IN" sz="1400" dirty="0">
                  <a:solidFill>
                    <a:schemeClr val="tx1">
                      <a:lumMod val="50000"/>
                      <a:lumOff val="50000"/>
                    </a:schemeClr>
                  </a:solidFill>
                  <a:latin typeface="Open Sans" panose="020B0606030504020204" pitchFamily="34" charset="0"/>
                  <a:ea typeface="Open Sans" panose="020B0606030504020204" pitchFamily="34" charset="0"/>
                  <a:cs typeface="Open Sans" panose="020B0606030504020204" pitchFamily="34" charset="0"/>
                </a:rPr>
                <a:t>Insert your desired text here. </a:t>
              </a:r>
            </a:p>
          </p:txBody>
        </p:sp>
        <p:sp>
          <p:nvSpPr>
            <p:cNvPr id="90" name="Rectangle: Rounded Corners 89">
              <a:extLst>
                <a:ext uri="{FF2B5EF4-FFF2-40B4-BE49-F238E27FC236}">
                  <a16:creationId xmlns:a16="http://schemas.microsoft.com/office/drawing/2014/main" id="{4C27554D-4B85-4CDE-9E3C-55307028B071}"/>
                </a:ext>
              </a:extLst>
            </p:cNvPr>
            <p:cNvSpPr/>
            <p:nvPr/>
          </p:nvSpPr>
          <p:spPr>
            <a:xfrm>
              <a:off x="340098" y="4828334"/>
              <a:ext cx="11499350" cy="338183"/>
            </a:xfrm>
            <a:prstGeom prst="roundRect">
              <a:avLst>
                <a:gd name="adj" fmla="val 8584"/>
              </a:avLst>
            </a:prstGeom>
            <a:solidFill>
              <a:srgbClr val="7030A0"/>
            </a:solidFill>
            <a:ln>
              <a:noFill/>
            </a:ln>
          </p:spPr>
          <p:style>
            <a:lnRef idx="2">
              <a:schemeClr val="accent1">
                <a:shade val="50000"/>
              </a:schemeClr>
            </a:lnRef>
            <a:fillRef idx="1">
              <a:schemeClr val="accent1"/>
            </a:fillRef>
            <a:effectRef idx="0">
              <a:schemeClr val="accent1"/>
            </a:effectRef>
            <a:fontRef idx="minor">
              <a:schemeClr val="lt1"/>
            </a:fontRef>
          </p:style>
          <p:txBody>
            <a:bodyPr lIns="126000" rIns="126000" rtlCol="0" anchor="ctr"/>
            <a:lstStyle/>
            <a:p>
              <a:pPr algn="ctr"/>
              <a:r>
                <a:rPr lang="en-IN" sz="1600" dirty="0">
                  <a:latin typeface="Open Sans" panose="020B0606030504020204" pitchFamily="34" charset="0"/>
                  <a:ea typeface="Open Sans" panose="020B0606030504020204" pitchFamily="34" charset="0"/>
                  <a:cs typeface="Open Sans" panose="020B0606030504020204" pitchFamily="34" charset="0"/>
                </a:rPr>
                <a:t>KEY EXTERNAL TRENDS, CHALLENGES &amp; OPPORTUNITIES</a:t>
              </a:r>
              <a:endParaRPr lang="en-IN" sz="1100" dirty="0">
                <a:latin typeface="Open Sans" panose="020B0606030504020204" pitchFamily="34" charset="0"/>
                <a:ea typeface="Open Sans" panose="020B0606030504020204" pitchFamily="34" charset="0"/>
                <a:cs typeface="Open Sans" panose="020B0606030504020204" pitchFamily="34" charset="0"/>
              </a:endParaRPr>
            </a:p>
          </p:txBody>
        </p:sp>
      </p:grpSp>
      <p:grpSp>
        <p:nvGrpSpPr>
          <p:cNvPr id="102" name="Group 101">
            <a:extLst>
              <a:ext uri="{FF2B5EF4-FFF2-40B4-BE49-F238E27FC236}">
                <a16:creationId xmlns:a16="http://schemas.microsoft.com/office/drawing/2014/main" id="{D92D11C7-6846-416C-A078-A2FFBFC9A704}"/>
              </a:ext>
            </a:extLst>
          </p:cNvPr>
          <p:cNvGrpSpPr/>
          <p:nvPr/>
        </p:nvGrpSpPr>
        <p:grpSpPr>
          <a:xfrm>
            <a:off x="340977" y="3060754"/>
            <a:ext cx="3214068" cy="1626982"/>
            <a:chOff x="340977" y="1319418"/>
            <a:chExt cx="3214068" cy="1626982"/>
          </a:xfrm>
        </p:grpSpPr>
        <p:sp>
          <p:nvSpPr>
            <p:cNvPr id="105" name="Rectangle: Rounded Corners 104">
              <a:extLst>
                <a:ext uri="{FF2B5EF4-FFF2-40B4-BE49-F238E27FC236}">
                  <a16:creationId xmlns:a16="http://schemas.microsoft.com/office/drawing/2014/main" id="{36A7B69E-5939-4766-989D-BAE7DA29807F}"/>
                </a:ext>
              </a:extLst>
            </p:cNvPr>
            <p:cNvSpPr/>
            <p:nvPr/>
          </p:nvSpPr>
          <p:spPr>
            <a:xfrm>
              <a:off x="340977" y="1319418"/>
              <a:ext cx="3213576" cy="1626982"/>
            </a:xfrm>
            <a:prstGeom prst="roundRect">
              <a:avLst>
                <a:gd name="adj" fmla="val 2740"/>
              </a:avLst>
            </a:prstGeom>
            <a:solidFill>
              <a:schemeClr val="bg1">
                <a:lumMod val="95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80000" tIns="468000" rIns="126000" rtlCol="0" anchor="t"/>
            <a:lstStyle/>
            <a:p>
              <a:pPr marL="285750" indent="-285750">
                <a:spcBef>
                  <a:spcPts val="300"/>
                </a:spcBef>
                <a:buSzPct val="90000"/>
                <a:buBlip>
                  <a:blip r:embed="rId2"/>
                </a:buBlip>
              </a:pPr>
              <a:r>
                <a:rPr lang="en-IN" sz="1400" dirty="0">
                  <a:solidFill>
                    <a:schemeClr val="tx1">
                      <a:lumMod val="50000"/>
                      <a:lumOff val="50000"/>
                    </a:schemeClr>
                  </a:solidFill>
                  <a:latin typeface="Open Sans" panose="020B0606030504020204" pitchFamily="34" charset="0"/>
                  <a:ea typeface="Open Sans" panose="020B0606030504020204" pitchFamily="34" charset="0"/>
                  <a:cs typeface="Open Sans" panose="020B0606030504020204" pitchFamily="34" charset="0"/>
                </a:rPr>
                <a:t>This is a sample text. </a:t>
              </a:r>
            </a:p>
            <a:p>
              <a:pPr marL="285750" indent="-285750">
                <a:spcBef>
                  <a:spcPts val="300"/>
                </a:spcBef>
                <a:buSzPct val="90000"/>
                <a:buBlip>
                  <a:blip r:embed="rId2"/>
                </a:buBlip>
              </a:pPr>
              <a:r>
                <a:rPr lang="en-IN" sz="1400" dirty="0">
                  <a:solidFill>
                    <a:schemeClr val="tx1">
                      <a:lumMod val="50000"/>
                      <a:lumOff val="50000"/>
                    </a:schemeClr>
                  </a:solidFill>
                  <a:latin typeface="Open Sans" panose="020B0606030504020204" pitchFamily="34" charset="0"/>
                  <a:ea typeface="Open Sans" panose="020B0606030504020204" pitchFamily="34" charset="0"/>
                  <a:cs typeface="Open Sans" panose="020B0606030504020204" pitchFamily="34" charset="0"/>
                </a:rPr>
                <a:t>Insert your desired text here. </a:t>
              </a:r>
            </a:p>
          </p:txBody>
        </p:sp>
        <p:sp>
          <p:nvSpPr>
            <p:cNvPr id="106" name="Rectangle: Rounded Corners 105">
              <a:extLst>
                <a:ext uri="{FF2B5EF4-FFF2-40B4-BE49-F238E27FC236}">
                  <a16:creationId xmlns:a16="http://schemas.microsoft.com/office/drawing/2014/main" id="{505731B1-359D-4F99-8EB4-23E1F8904887}"/>
                </a:ext>
              </a:extLst>
            </p:cNvPr>
            <p:cNvSpPr/>
            <p:nvPr/>
          </p:nvSpPr>
          <p:spPr>
            <a:xfrm>
              <a:off x="340977" y="1319418"/>
              <a:ext cx="3214068" cy="338183"/>
            </a:xfrm>
            <a:prstGeom prst="roundRect">
              <a:avLst>
                <a:gd name="adj" fmla="val 8584"/>
              </a:avLst>
            </a:prstGeom>
            <a:gradFill flip="none" rotWithShape="1">
              <a:gsLst>
                <a:gs pos="13000">
                  <a:schemeClr val="accent4"/>
                </a:gs>
                <a:gs pos="89000">
                  <a:schemeClr val="accent5"/>
                </a:gs>
              </a:gsLst>
              <a:lin ang="2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lIns="126000" rIns="126000" rtlCol="0" anchor="ctr"/>
            <a:lstStyle/>
            <a:p>
              <a:r>
                <a:rPr lang="en-IN" sz="1600" dirty="0">
                  <a:latin typeface="Open Sans" panose="020B0606030504020204" pitchFamily="34" charset="0"/>
                  <a:ea typeface="Open Sans" panose="020B0606030504020204" pitchFamily="34" charset="0"/>
                  <a:cs typeface="Open Sans" panose="020B0606030504020204" pitchFamily="34" charset="0"/>
                </a:rPr>
                <a:t>Customers</a:t>
              </a:r>
            </a:p>
          </p:txBody>
        </p:sp>
      </p:grpSp>
      <p:grpSp>
        <p:nvGrpSpPr>
          <p:cNvPr id="107" name="Group 106">
            <a:extLst>
              <a:ext uri="{FF2B5EF4-FFF2-40B4-BE49-F238E27FC236}">
                <a16:creationId xmlns:a16="http://schemas.microsoft.com/office/drawing/2014/main" id="{3B5B2872-788C-4B63-BE57-C7F81422B2B6}"/>
              </a:ext>
            </a:extLst>
          </p:cNvPr>
          <p:cNvGrpSpPr/>
          <p:nvPr/>
        </p:nvGrpSpPr>
        <p:grpSpPr>
          <a:xfrm>
            <a:off x="8623586" y="1319418"/>
            <a:ext cx="3214068" cy="1626982"/>
            <a:chOff x="340977" y="1319418"/>
            <a:chExt cx="3214068" cy="1626982"/>
          </a:xfrm>
        </p:grpSpPr>
        <p:sp>
          <p:nvSpPr>
            <p:cNvPr id="108" name="Rectangle: Rounded Corners 107">
              <a:extLst>
                <a:ext uri="{FF2B5EF4-FFF2-40B4-BE49-F238E27FC236}">
                  <a16:creationId xmlns:a16="http://schemas.microsoft.com/office/drawing/2014/main" id="{58D3C00C-DA5C-4AEF-AB1B-9F1726F5C80E}"/>
                </a:ext>
              </a:extLst>
            </p:cNvPr>
            <p:cNvSpPr/>
            <p:nvPr/>
          </p:nvSpPr>
          <p:spPr>
            <a:xfrm>
              <a:off x="340977" y="1319418"/>
              <a:ext cx="3213576" cy="1626982"/>
            </a:xfrm>
            <a:prstGeom prst="roundRect">
              <a:avLst>
                <a:gd name="adj" fmla="val 2740"/>
              </a:avLst>
            </a:prstGeom>
            <a:solidFill>
              <a:schemeClr val="bg1">
                <a:lumMod val="95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80000" tIns="468000" rIns="126000" rtlCol="0" anchor="t"/>
            <a:lstStyle/>
            <a:p>
              <a:pPr marL="285750" indent="-285750">
                <a:spcBef>
                  <a:spcPts val="300"/>
                </a:spcBef>
                <a:buSzPct val="90000"/>
                <a:buBlip>
                  <a:blip r:embed="rId2"/>
                </a:buBlip>
              </a:pPr>
              <a:r>
                <a:rPr lang="en-IN" sz="1400" dirty="0">
                  <a:solidFill>
                    <a:schemeClr val="tx1">
                      <a:lumMod val="50000"/>
                      <a:lumOff val="50000"/>
                    </a:schemeClr>
                  </a:solidFill>
                  <a:latin typeface="Open Sans" panose="020B0606030504020204" pitchFamily="34" charset="0"/>
                  <a:ea typeface="Open Sans" panose="020B0606030504020204" pitchFamily="34" charset="0"/>
                  <a:cs typeface="Open Sans" panose="020B0606030504020204" pitchFamily="34" charset="0"/>
                </a:rPr>
                <a:t>This is a sample text. </a:t>
              </a:r>
            </a:p>
            <a:p>
              <a:pPr marL="285750" indent="-285750">
                <a:spcBef>
                  <a:spcPts val="300"/>
                </a:spcBef>
                <a:buSzPct val="90000"/>
                <a:buBlip>
                  <a:blip r:embed="rId2"/>
                </a:buBlip>
              </a:pPr>
              <a:r>
                <a:rPr lang="en-IN" sz="1400" dirty="0">
                  <a:solidFill>
                    <a:schemeClr val="tx1">
                      <a:lumMod val="50000"/>
                      <a:lumOff val="50000"/>
                    </a:schemeClr>
                  </a:solidFill>
                  <a:latin typeface="Open Sans" panose="020B0606030504020204" pitchFamily="34" charset="0"/>
                  <a:ea typeface="Open Sans" panose="020B0606030504020204" pitchFamily="34" charset="0"/>
                  <a:cs typeface="Open Sans" panose="020B0606030504020204" pitchFamily="34" charset="0"/>
                </a:rPr>
                <a:t>Insert your desired text here. </a:t>
              </a:r>
            </a:p>
          </p:txBody>
        </p:sp>
        <p:sp>
          <p:nvSpPr>
            <p:cNvPr id="109" name="Rectangle: Rounded Corners 108">
              <a:extLst>
                <a:ext uri="{FF2B5EF4-FFF2-40B4-BE49-F238E27FC236}">
                  <a16:creationId xmlns:a16="http://schemas.microsoft.com/office/drawing/2014/main" id="{B2521053-D63A-42F9-9B4D-CD950479D5A4}"/>
                </a:ext>
              </a:extLst>
            </p:cNvPr>
            <p:cNvSpPr/>
            <p:nvPr/>
          </p:nvSpPr>
          <p:spPr>
            <a:xfrm>
              <a:off x="340977" y="1319418"/>
              <a:ext cx="3214068" cy="338183"/>
            </a:xfrm>
            <a:prstGeom prst="roundRect">
              <a:avLst>
                <a:gd name="adj" fmla="val 8584"/>
              </a:avLst>
            </a:prstGeom>
            <a:gradFill flip="none" rotWithShape="1">
              <a:gsLst>
                <a:gs pos="13000">
                  <a:schemeClr val="accent4"/>
                </a:gs>
                <a:gs pos="89000">
                  <a:schemeClr val="accent5"/>
                </a:gs>
              </a:gsLst>
              <a:lin ang="2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lIns="126000" rIns="126000" rtlCol="0" anchor="ctr"/>
            <a:lstStyle/>
            <a:p>
              <a:r>
                <a:rPr lang="en-IN" sz="1600" dirty="0">
                  <a:latin typeface="Open Sans" panose="020B0606030504020204" pitchFamily="34" charset="0"/>
                  <a:ea typeface="Open Sans" panose="020B0606030504020204" pitchFamily="34" charset="0"/>
                  <a:cs typeface="Open Sans" panose="020B0606030504020204" pitchFamily="34" charset="0"/>
                </a:rPr>
                <a:t>Operations</a:t>
              </a:r>
            </a:p>
          </p:txBody>
        </p:sp>
      </p:grpSp>
      <p:grpSp>
        <p:nvGrpSpPr>
          <p:cNvPr id="110" name="Group 109">
            <a:extLst>
              <a:ext uri="{FF2B5EF4-FFF2-40B4-BE49-F238E27FC236}">
                <a16:creationId xmlns:a16="http://schemas.microsoft.com/office/drawing/2014/main" id="{0E10CDBE-E47E-46F9-A8D2-7FECAEAAC2C6}"/>
              </a:ext>
            </a:extLst>
          </p:cNvPr>
          <p:cNvGrpSpPr/>
          <p:nvPr/>
        </p:nvGrpSpPr>
        <p:grpSpPr>
          <a:xfrm>
            <a:off x="8623586" y="3060754"/>
            <a:ext cx="3214068" cy="1626982"/>
            <a:chOff x="340977" y="1319418"/>
            <a:chExt cx="3214068" cy="1626982"/>
          </a:xfrm>
        </p:grpSpPr>
        <p:sp>
          <p:nvSpPr>
            <p:cNvPr id="111" name="Rectangle: Rounded Corners 110">
              <a:extLst>
                <a:ext uri="{FF2B5EF4-FFF2-40B4-BE49-F238E27FC236}">
                  <a16:creationId xmlns:a16="http://schemas.microsoft.com/office/drawing/2014/main" id="{7832703E-94CF-4EAD-8CDB-16DB1FF1F8ED}"/>
                </a:ext>
              </a:extLst>
            </p:cNvPr>
            <p:cNvSpPr/>
            <p:nvPr/>
          </p:nvSpPr>
          <p:spPr>
            <a:xfrm>
              <a:off x="340977" y="1319418"/>
              <a:ext cx="3213576" cy="1626982"/>
            </a:xfrm>
            <a:prstGeom prst="roundRect">
              <a:avLst>
                <a:gd name="adj" fmla="val 2740"/>
              </a:avLst>
            </a:prstGeom>
            <a:solidFill>
              <a:schemeClr val="bg1">
                <a:lumMod val="95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80000" tIns="468000" rIns="126000" rtlCol="0" anchor="t"/>
            <a:lstStyle/>
            <a:p>
              <a:pPr marL="285750" indent="-285750">
                <a:spcBef>
                  <a:spcPts val="300"/>
                </a:spcBef>
                <a:buSzPct val="90000"/>
                <a:buBlip>
                  <a:blip r:embed="rId2"/>
                </a:buBlip>
              </a:pPr>
              <a:r>
                <a:rPr lang="en-IN" sz="1400" dirty="0">
                  <a:solidFill>
                    <a:schemeClr val="tx1">
                      <a:lumMod val="50000"/>
                      <a:lumOff val="50000"/>
                    </a:schemeClr>
                  </a:solidFill>
                  <a:latin typeface="Open Sans" panose="020B0606030504020204" pitchFamily="34" charset="0"/>
                  <a:ea typeface="Open Sans" panose="020B0606030504020204" pitchFamily="34" charset="0"/>
                  <a:cs typeface="Open Sans" panose="020B0606030504020204" pitchFamily="34" charset="0"/>
                </a:rPr>
                <a:t>This is a sample text. </a:t>
              </a:r>
            </a:p>
            <a:p>
              <a:pPr marL="285750" indent="-285750">
                <a:spcBef>
                  <a:spcPts val="300"/>
                </a:spcBef>
                <a:buSzPct val="90000"/>
                <a:buBlip>
                  <a:blip r:embed="rId2"/>
                </a:buBlip>
              </a:pPr>
              <a:r>
                <a:rPr lang="en-IN" sz="1400" dirty="0">
                  <a:solidFill>
                    <a:schemeClr val="tx1">
                      <a:lumMod val="50000"/>
                      <a:lumOff val="50000"/>
                    </a:schemeClr>
                  </a:solidFill>
                  <a:latin typeface="Open Sans" panose="020B0606030504020204" pitchFamily="34" charset="0"/>
                  <a:ea typeface="Open Sans" panose="020B0606030504020204" pitchFamily="34" charset="0"/>
                  <a:cs typeface="Open Sans" panose="020B0606030504020204" pitchFamily="34" charset="0"/>
                </a:rPr>
                <a:t>Insert your desired text here. </a:t>
              </a:r>
            </a:p>
          </p:txBody>
        </p:sp>
        <p:sp>
          <p:nvSpPr>
            <p:cNvPr id="112" name="Rectangle: Rounded Corners 111">
              <a:extLst>
                <a:ext uri="{FF2B5EF4-FFF2-40B4-BE49-F238E27FC236}">
                  <a16:creationId xmlns:a16="http://schemas.microsoft.com/office/drawing/2014/main" id="{792EE345-76D6-4016-A58B-0C5F3416B7EE}"/>
                </a:ext>
              </a:extLst>
            </p:cNvPr>
            <p:cNvSpPr/>
            <p:nvPr/>
          </p:nvSpPr>
          <p:spPr>
            <a:xfrm>
              <a:off x="340977" y="1319418"/>
              <a:ext cx="3214068" cy="338183"/>
            </a:xfrm>
            <a:prstGeom prst="roundRect">
              <a:avLst>
                <a:gd name="adj" fmla="val 8584"/>
              </a:avLst>
            </a:prstGeom>
            <a:gradFill flip="none" rotWithShape="1">
              <a:gsLst>
                <a:gs pos="13000">
                  <a:schemeClr val="accent4"/>
                </a:gs>
                <a:gs pos="89000">
                  <a:schemeClr val="accent5"/>
                </a:gs>
              </a:gsLst>
              <a:lin ang="2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lIns="126000" rIns="126000" rtlCol="0" anchor="ctr"/>
            <a:lstStyle/>
            <a:p>
              <a:r>
                <a:rPr lang="en-IN" sz="1600" dirty="0">
                  <a:latin typeface="Open Sans" panose="020B0606030504020204" pitchFamily="34" charset="0"/>
                  <a:ea typeface="Open Sans" panose="020B0606030504020204" pitchFamily="34" charset="0"/>
                  <a:cs typeface="Open Sans" panose="020B0606030504020204" pitchFamily="34" charset="0"/>
                </a:rPr>
                <a:t>Team</a:t>
              </a:r>
            </a:p>
          </p:txBody>
        </p:sp>
      </p:grpSp>
    </p:spTree>
    <p:extLst>
      <p:ext uri="{BB962C8B-B14F-4D97-AF65-F5344CB8AC3E}">
        <p14:creationId xmlns:p14="http://schemas.microsoft.com/office/powerpoint/2010/main" val="133402432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D9004CB7-5636-46B5-8005-B01C7AC19A58}"/>
              </a:ext>
            </a:extLst>
          </p:cNvPr>
          <p:cNvGrpSpPr/>
          <p:nvPr/>
        </p:nvGrpSpPr>
        <p:grpSpPr>
          <a:xfrm flipH="1">
            <a:off x="8830716" y="1493521"/>
            <a:ext cx="2855660" cy="3870959"/>
            <a:chOff x="739891" y="1493521"/>
            <a:chExt cx="2855660" cy="3870959"/>
          </a:xfrm>
        </p:grpSpPr>
        <p:cxnSp>
          <p:nvCxnSpPr>
            <p:cNvPr id="77" name="Straight Connector 76">
              <a:extLst>
                <a:ext uri="{FF2B5EF4-FFF2-40B4-BE49-F238E27FC236}">
                  <a16:creationId xmlns:a16="http://schemas.microsoft.com/office/drawing/2014/main" id="{DE415F45-320B-4484-B54A-60B4B4D7D4AF}"/>
                </a:ext>
              </a:extLst>
            </p:cNvPr>
            <p:cNvCxnSpPr>
              <a:cxnSpLocks/>
            </p:cNvCxnSpPr>
            <p:nvPr/>
          </p:nvCxnSpPr>
          <p:spPr>
            <a:xfrm flipV="1">
              <a:off x="2745494" y="1493521"/>
              <a:ext cx="850057" cy="1248722"/>
            </a:xfrm>
            <a:prstGeom prst="line">
              <a:avLst/>
            </a:prstGeom>
            <a:ln w="28575" cap="rnd">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81" name="Straight Connector 80">
              <a:extLst>
                <a:ext uri="{FF2B5EF4-FFF2-40B4-BE49-F238E27FC236}">
                  <a16:creationId xmlns:a16="http://schemas.microsoft.com/office/drawing/2014/main" id="{6E7F79A2-6A25-49E8-99EB-A524A3B73F5D}"/>
                </a:ext>
              </a:extLst>
            </p:cNvPr>
            <p:cNvCxnSpPr>
              <a:cxnSpLocks/>
              <a:stCxn id="17" idx="5"/>
            </p:cNvCxnSpPr>
            <p:nvPr/>
          </p:nvCxnSpPr>
          <p:spPr>
            <a:xfrm>
              <a:off x="2711219" y="4142264"/>
              <a:ext cx="884332" cy="1222216"/>
            </a:xfrm>
            <a:prstGeom prst="line">
              <a:avLst/>
            </a:prstGeom>
            <a:ln w="28575" cap="rnd">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79" name="Straight Connector 78">
              <a:extLst>
                <a:ext uri="{FF2B5EF4-FFF2-40B4-BE49-F238E27FC236}">
                  <a16:creationId xmlns:a16="http://schemas.microsoft.com/office/drawing/2014/main" id="{6613122A-0585-4D9D-8EF1-95A58622FB36}"/>
                </a:ext>
              </a:extLst>
            </p:cNvPr>
            <p:cNvCxnSpPr>
              <a:cxnSpLocks/>
            </p:cNvCxnSpPr>
            <p:nvPr/>
          </p:nvCxnSpPr>
          <p:spPr>
            <a:xfrm>
              <a:off x="3006700" y="3429000"/>
              <a:ext cx="588851" cy="0"/>
            </a:xfrm>
            <a:prstGeom prst="line">
              <a:avLst/>
            </a:prstGeom>
            <a:ln w="28575" cap="rnd">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18" name="Oval 17">
              <a:extLst>
                <a:ext uri="{FF2B5EF4-FFF2-40B4-BE49-F238E27FC236}">
                  <a16:creationId xmlns:a16="http://schemas.microsoft.com/office/drawing/2014/main" id="{ADB469B3-DEFD-416F-93FD-26C3E2996BB2}"/>
                </a:ext>
              </a:extLst>
            </p:cNvPr>
            <p:cNvSpPr/>
            <p:nvPr/>
          </p:nvSpPr>
          <p:spPr>
            <a:xfrm>
              <a:off x="739891" y="2170936"/>
              <a:ext cx="2516128" cy="2516128"/>
            </a:xfrm>
            <a:prstGeom prst="ellipse">
              <a:avLst/>
            </a:prstGeom>
            <a:solidFill>
              <a:schemeClr val="accent4">
                <a:alpha val="3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17" name="Oval 16">
              <a:extLst>
                <a:ext uri="{FF2B5EF4-FFF2-40B4-BE49-F238E27FC236}">
                  <a16:creationId xmlns:a16="http://schemas.microsoft.com/office/drawing/2014/main" id="{52EB8B42-670A-49EA-80E2-A47148F7096B}"/>
                </a:ext>
              </a:extLst>
            </p:cNvPr>
            <p:cNvSpPr/>
            <p:nvPr/>
          </p:nvSpPr>
          <p:spPr>
            <a:xfrm>
              <a:off x="989248" y="2420293"/>
              <a:ext cx="2017414" cy="2017414"/>
            </a:xfrm>
            <a:prstGeom prst="ellipse">
              <a:avLst/>
            </a:prstGeom>
            <a:solidFill>
              <a:schemeClr val="accent4">
                <a:alpha val="3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3" name="Oval 2">
              <a:extLst>
                <a:ext uri="{FF2B5EF4-FFF2-40B4-BE49-F238E27FC236}">
                  <a16:creationId xmlns:a16="http://schemas.microsoft.com/office/drawing/2014/main" id="{4D2650AD-A74C-4E3A-92C5-A53404ED8883}"/>
                </a:ext>
              </a:extLst>
            </p:cNvPr>
            <p:cNvSpPr/>
            <p:nvPr/>
          </p:nvSpPr>
          <p:spPr>
            <a:xfrm>
              <a:off x="1265423" y="2696468"/>
              <a:ext cx="1465064" cy="1465064"/>
            </a:xfrm>
            <a:prstGeom prst="ellipse">
              <a:avLst/>
            </a:prstGeom>
            <a:solidFill>
              <a:srgbClr val="7030A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sz="2000" b="1" dirty="0"/>
                <a:t>GOALS</a:t>
              </a:r>
            </a:p>
          </p:txBody>
        </p:sp>
      </p:grpSp>
      <p:sp>
        <p:nvSpPr>
          <p:cNvPr id="5" name="Rectangle: Rounded Corners 4">
            <a:extLst>
              <a:ext uri="{FF2B5EF4-FFF2-40B4-BE49-F238E27FC236}">
                <a16:creationId xmlns:a16="http://schemas.microsoft.com/office/drawing/2014/main" id="{8FADC690-DF14-480B-A4C3-38E318007AC8}"/>
              </a:ext>
            </a:extLst>
          </p:cNvPr>
          <p:cNvSpPr/>
          <p:nvPr/>
        </p:nvSpPr>
        <p:spPr>
          <a:xfrm>
            <a:off x="938238" y="614412"/>
            <a:ext cx="1906678" cy="1758218"/>
          </a:xfrm>
          <a:prstGeom prst="roundRect">
            <a:avLst>
              <a:gd name="adj" fmla="val 14021"/>
            </a:avLst>
          </a:prstGeom>
          <a:solidFill>
            <a:srgbClr val="7030A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23" name="Rectangle: Rounded Corners 22">
            <a:extLst>
              <a:ext uri="{FF2B5EF4-FFF2-40B4-BE49-F238E27FC236}">
                <a16:creationId xmlns:a16="http://schemas.microsoft.com/office/drawing/2014/main" id="{DD33CF2A-89DE-4580-9A1F-A7176960649B}"/>
              </a:ext>
            </a:extLst>
          </p:cNvPr>
          <p:cNvSpPr/>
          <p:nvPr/>
        </p:nvSpPr>
        <p:spPr>
          <a:xfrm>
            <a:off x="938238" y="2549892"/>
            <a:ext cx="1906678" cy="1758218"/>
          </a:xfrm>
          <a:prstGeom prst="roundRect">
            <a:avLst>
              <a:gd name="adj" fmla="val 14021"/>
            </a:avLst>
          </a:prstGeom>
          <a:solidFill>
            <a:srgbClr val="7030A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24" name="Rectangle: Rounded Corners 23">
            <a:extLst>
              <a:ext uri="{FF2B5EF4-FFF2-40B4-BE49-F238E27FC236}">
                <a16:creationId xmlns:a16="http://schemas.microsoft.com/office/drawing/2014/main" id="{44765FEE-D155-452B-834A-D90A51FFCA63}"/>
              </a:ext>
            </a:extLst>
          </p:cNvPr>
          <p:cNvSpPr/>
          <p:nvPr/>
        </p:nvSpPr>
        <p:spPr>
          <a:xfrm>
            <a:off x="938238" y="4485372"/>
            <a:ext cx="1906678" cy="1758218"/>
          </a:xfrm>
          <a:prstGeom prst="roundRect">
            <a:avLst>
              <a:gd name="adj" fmla="val 14021"/>
            </a:avLst>
          </a:prstGeom>
          <a:solidFill>
            <a:srgbClr val="7030A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25" name="Rectangle: Rounded Corners 24">
            <a:extLst>
              <a:ext uri="{FF2B5EF4-FFF2-40B4-BE49-F238E27FC236}">
                <a16:creationId xmlns:a16="http://schemas.microsoft.com/office/drawing/2014/main" id="{5A7913BC-9214-48BC-9FEF-99A0E3DEE81A}"/>
              </a:ext>
            </a:extLst>
          </p:cNvPr>
          <p:cNvSpPr/>
          <p:nvPr/>
        </p:nvSpPr>
        <p:spPr>
          <a:xfrm>
            <a:off x="3787546" y="614412"/>
            <a:ext cx="1906678" cy="1758218"/>
          </a:xfrm>
          <a:prstGeom prst="roundRect">
            <a:avLst>
              <a:gd name="adj" fmla="val 14021"/>
            </a:avLst>
          </a:prstGeom>
          <a:noFill/>
          <a:ln>
            <a:gradFill>
              <a:gsLst>
                <a:gs pos="0">
                  <a:schemeClr val="accent3"/>
                </a:gs>
                <a:gs pos="100000">
                  <a:schemeClr val="accent4"/>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26" name="Rectangle: Rounded Corners 25">
            <a:extLst>
              <a:ext uri="{FF2B5EF4-FFF2-40B4-BE49-F238E27FC236}">
                <a16:creationId xmlns:a16="http://schemas.microsoft.com/office/drawing/2014/main" id="{BD1A5462-ECCD-4DE1-9072-5447A76DFAFD}"/>
              </a:ext>
            </a:extLst>
          </p:cNvPr>
          <p:cNvSpPr/>
          <p:nvPr/>
        </p:nvSpPr>
        <p:spPr>
          <a:xfrm>
            <a:off x="3787546" y="2549892"/>
            <a:ext cx="1906678" cy="1758218"/>
          </a:xfrm>
          <a:prstGeom prst="roundRect">
            <a:avLst>
              <a:gd name="adj" fmla="val 14021"/>
            </a:avLst>
          </a:prstGeom>
          <a:noFill/>
          <a:ln>
            <a:gradFill>
              <a:gsLst>
                <a:gs pos="0">
                  <a:schemeClr val="accent3"/>
                </a:gs>
                <a:gs pos="100000">
                  <a:schemeClr val="accent4"/>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28" name="Rectangle: Rounded Corners 27">
            <a:extLst>
              <a:ext uri="{FF2B5EF4-FFF2-40B4-BE49-F238E27FC236}">
                <a16:creationId xmlns:a16="http://schemas.microsoft.com/office/drawing/2014/main" id="{5EB5F2A2-DDE1-46CE-9EF6-E2D7B9C6E8A7}"/>
              </a:ext>
            </a:extLst>
          </p:cNvPr>
          <p:cNvSpPr/>
          <p:nvPr/>
        </p:nvSpPr>
        <p:spPr>
          <a:xfrm>
            <a:off x="3787546" y="4485372"/>
            <a:ext cx="1906678" cy="1758218"/>
          </a:xfrm>
          <a:prstGeom prst="roundRect">
            <a:avLst>
              <a:gd name="adj" fmla="val 14021"/>
            </a:avLst>
          </a:prstGeom>
          <a:noFill/>
          <a:ln>
            <a:gradFill>
              <a:gsLst>
                <a:gs pos="0">
                  <a:schemeClr val="accent3"/>
                </a:gs>
                <a:gs pos="100000">
                  <a:schemeClr val="accent4"/>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29" name="Rectangle: Rounded Corners 28">
            <a:extLst>
              <a:ext uri="{FF2B5EF4-FFF2-40B4-BE49-F238E27FC236}">
                <a16:creationId xmlns:a16="http://schemas.microsoft.com/office/drawing/2014/main" id="{F2A2F80D-86B6-43AC-87C6-86151ED129B3}"/>
              </a:ext>
            </a:extLst>
          </p:cNvPr>
          <p:cNvSpPr/>
          <p:nvPr/>
        </p:nvSpPr>
        <p:spPr>
          <a:xfrm>
            <a:off x="6648158" y="614412"/>
            <a:ext cx="1906678" cy="1758218"/>
          </a:xfrm>
          <a:prstGeom prst="roundRect">
            <a:avLst>
              <a:gd name="adj" fmla="val 14021"/>
            </a:avLst>
          </a:prstGeom>
          <a:noFill/>
          <a:ln>
            <a:gradFill>
              <a:gsLst>
                <a:gs pos="0">
                  <a:schemeClr val="accent3"/>
                </a:gs>
                <a:gs pos="100000">
                  <a:schemeClr val="accent4"/>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31" name="Rectangle: Rounded Corners 30">
            <a:extLst>
              <a:ext uri="{FF2B5EF4-FFF2-40B4-BE49-F238E27FC236}">
                <a16:creationId xmlns:a16="http://schemas.microsoft.com/office/drawing/2014/main" id="{AE99C172-4CCA-4928-BC7B-97099E3FF2C9}"/>
              </a:ext>
            </a:extLst>
          </p:cNvPr>
          <p:cNvSpPr/>
          <p:nvPr/>
        </p:nvSpPr>
        <p:spPr>
          <a:xfrm>
            <a:off x="6648158" y="2549892"/>
            <a:ext cx="1906678" cy="1758218"/>
          </a:xfrm>
          <a:prstGeom prst="roundRect">
            <a:avLst>
              <a:gd name="adj" fmla="val 14021"/>
            </a:avLst>
          </a:prstGeom>
          <a:noFill/>
          <a:ln>
            <a:gradFill>
              <a:gsLst>
                <a:gs pos="0">
                  <a:schemeClr val="accent3"/>
                </a:gs>
                <a:gs pos="100000">
                  <a:schemeClr val="accent4"/>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32" name="Rectangle: Rounded Corners 31">
            <a:extLst>
              <a:ext uri="{FF2B5EF4-FFF2-40B4-BE49-F238E27FC236}">
                <a16:creationId xmlns:a16="http://schemas.microsoft.com/office/drawing/2014/main" id="{B8EB9427-1552-412A-A819-5AFAABDFB189}"/>
              </a:ext>
            </a:extLst>
          </p:cNvPr>
          <p:cNvSpPr/>
          <p:nvPr/>
        </p:nvSpPr>
        <p:spPr>
          <a:xfrm>
            <a:off x="6648158" y="4485372"/>
            <a:ext cx="1906678" cy="1758218"/>
          </a:xfrm>
          <a:prstGeom prst="roundRect">
            <a:avLst>
              <a:gd name="adj" fmla="val 14021"/>
            </a:avLst>
          </a:prstGeom>
          <a:noFill/>
          <a:ln>
            <a:gradFill>
              <a:gsLst>
                <a:gs pos="0">
                  <a:schemeClr val="accent3"/>
                </a:gs>
                <a:gs pos="100000">
                  <a:schemeClr val="accent4"/>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cxnSp>
        <p:nvCxnSpPr>
          <p:cNvPr id="33" name="Straight Connector 32">
            <a:extLst>
              <a:ext uri="{FF2B5EF4-FFF2-40B4-BE49-F238E27FC236}">
                <a16:creationId xmlns:a16="http://schemas.microsoft.com/office/drawing/2014/main" id="{905A20B8-A4CB-485B-8D64-D6A3A7BE8875}"/>
              </a:ext>
            </a:extLst>
          </p:cNvPr>
          <p:cNvCxnSpPr>
            <a:cxnSpLocks/>
          </p:cNvCxnSpPr>
          <p:nvPr/>
        </p:nvCxnSpPr>
        <p:spPr>
          <a:xfrm>
            <a:off x="5996389" y="1493520"/>
            <a:ext cx="339532" cy="0"/>
          </a:xfrm>
          <a:prstGeom prst="line">
            <a:avLst/>
          </a:prstGeom>
          <a:ln w="28575" cap="rnd">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36" name="Straight Connector 35">
            <a:extLst>
              <a:ext uri="{FF2B5EF4-FFF2-40B4-BE49-F238E27FC236}">
                <a16:creationId xmlns:a16="http://schemas.microsoft.com/office/drawing/2014/main" id="{DA581C91-68B7-4AD0-8B3C-31A0B4C708E7}"/>
              </a:ext>
            </a:extLst>
          </p:cNvPr>
          <p:cNvCxnSpPr>
            <a:cxnSpLocks/>
          </p:cNvCxnSpPr>
          <p:nvPr/>
        </p:nvCxnSpPr>
        <p:spPr>
          <a:xfrm>
            <a:off x="5996389" y="3429000"/>
            <a:ext cx="339532" cy="0"/>
          </a:xfrm>
          <a:prstGeom prst="line">
            <a:avLst/>
          </a:prstGeom>
          <a:ln w="28575" cap="rnd">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43" name="Straight Connector 42">
            <a:extLst>
              <a:ext uri="{FF2B5EF4-FFF2-40B4-BE49-F238E27FC236}">
                <a16:creationId xmlns:a16="http://schemas.microsoft.com/office/drawing/2014/main" id="{916393DB-95E9-41EC-857F-1D8E5D95AF53}"/>
              </a:ext>
            </a:extLst>
          </p:cNvPr>
          <p:cNvCxnSpPr>
            <a:cxnSpLocks/>
          </p:cNvCxnSpPr>
          <p:nvPr/>
        </p:nvCxnSpPr>
        <p:spPr>
          <a:xfrm>
            <a:off x="5996389" y="5364480"/>
            <a:ext cx="339532" cy="0"/>
          </a:xfrm>
          <a:prstGeom prst="line">
            <a:avLst/>
          </a:prstGeom>
          <a:ln w="28575" cap="rnd">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grpSp>
        <p:nvGrpSpPr>
          <p:cNvPr id="51" name="Group 50">
            <a:extLst>
              <a:ext uri="{FF2B5EF4-FFF2-40B4-BE49-F238E27FC236}">
                <a16:creationId xmlns:a16="http://schemas.microsoft.com/office/drawing/2014/main" id="{0B8E35C2-F301-4ED5-B2F6-9841F5F63347}"/>
              </a:ext>
            </a:extLst>
          </p:cNvPr>
          <p:cNvGrpSpPr/>
          <p:nvPr/>
        </p:nvGrpSpPr>
        <p:grpSpPr>
          <a:xfrm>
            <a:off x="1750334" y="4775081"/>
            <a:ext cx="282487" cy="402307"/>
            <a:chOff x="6308725" y="-3467101"/>
            <a:chExt cx="1392237" cy="1982788"/>
          </a:xfrm>
          <a:solidFill>
            <a:schemeClr val="bg1"/>
          </a:solidFill>
        </p:grpSpPr>
        <p:sp>
          <p:nvSpPr>
            <p:cNvPr id="14" name="Freeform 5">
              <a:extLst>
                <a:ext uri="{FF2B5EF4-FFF2-40B4-BE49-F238E27FC236}">
                  <a16:creationId xmlns:a16="http://schemas.microsoft.com/office/drawing/2014/main" id="{6EAF2E27-CB42-4147-8EB4-FDD43817E4D3}"/>
                </a:ext>
              </a:extLst>
            </p:cNvPr>
            <p:cNvSpPr>
              <a:spLocks/>
            </p:cNvSpPr>
            <p:nvPr/>
          </p:nvSpPr>
          <p:spPr bwMode="auto">
            <a:xfrm>
              <a:off x="6672263" y="-2422526"/>
              <a:ext cx="665162" cy="530225"/>
            </a:xfrm>
            <a:custGeom>
              <a:avLst/>
              <a:gdLst>
                <a:gd name="T0" fmla="*/ 371 w 419"/>
                <a:gd name="T1" fmla="*/ 0 h 334"/>
                <a:gd name="T2" fmla="*/ 48 w 419"/>
                <a:gd name="T3" fmla="*/ 0 h 334"/>
                <a:gd name="T4" fmla="*/ 0 w 419"/>
                <a:gd name="T5" fmla="*/ 334 h 334"/>
                <a:gd name="T6" fmla="*/ 419 w 419"/>
                <a:gd name="T7" fmla="*/ 334 h 334"/>
                <a:gd name="T8" fmla="*/ 371 w 419"/>
                <a:gd name="T9" fmla="*/ 0 h 334"/>
              </a:gdLst>
              <a:ahLst/>
              <a:cxnLst>
                <a:cxn ang="0">
                  <a:pos x="T0" y="T1"/>
                </a:cxn>
                <a:cxn ang="0">
                  <a:pos x="T2" y="T3"/>
                </a:cxn>
                <a:cxn ang="0">
                  <a:pos x="T4" y="T5"/>
                </a:cxn>
                <a:cxn ang="0">
                  <a:pos x="T6" y="T7"/>
                </a:cxn>
                <a:cxn ang="0">
                  <a:pos x="T8" y="T9"/>
                </a:cxn>
              </a:cxnLst>
              <a:rect l="0" t="0" r="r" b="b"/>
              <a:pathLst>
                <a:path w="419" h="334">
                  <a:moveTo>
                    <a:pt x="371" y="0"/>
                  </a:moveTo>
                  <a:lnTo>
                    <a:pt x="48" y="0"/>
                  </a:lnTo>
                  <a:lnTo>
                    <a:pt x="0" y="334"/>
                  </a:lnTo>
                  <a:lnTo>
                    <a:pt x="419" y="334"/>
                  </a:lnTo>
                  <a:lnTo>
                    <a:pt x="371"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IN"/>
            </a:p>
          </p:txBody>
        </p:sp>
        <p:sp>
          <p:nvSpPr>
            <p:cNvPr id="15" name="Oval 6">
              <a:extLst>
                <a:ext uri="{FF2B5EF4-FFF2-40B4-BE49-F238E27FC236}">
                  <a16:creationId xmlns:a16="http://schemas.microsoft.com/office/drawing/2014/main" id="{1E7C2464-0CF1-429E-A53B-BE2AF7E45D8B}"/>
                </a:ext>
              </a:extLst>
            </p:cNvPr>
            <p:cNvSpPr>
              <a:spLocks noChangeArrowheads="1"/>
            </p:cNvSpPr>
            <p:nvPr/>
          </p:nvSpPr>
          <p:spPr bwMode="auto">
            <a:xfrm>
              <a:off x="6715125" y="-3467101"/>
              <a:ext cx="579437" cy="581025"/>
            </a:xfrm>
            <a:prstGeom prst="ellipse">
              <a:avLst/>
            </a:prstGeom>
            <a:grpFill/>
            <a:ln w="9525">
              <a:noFill/>
              <a:round/>
              <a:headEnd/>
              <a:tailEnd/>
            </a:ln>
          </p:spPr>
          <p:txBody>
            <a:bodyPr vert="horz" wrap="square" lIns="91440" tIns="45720" rIns="91440" bIns="45720" numCol="1" anchor="t" anchorCtr="0" compatLnSpc="1">
              <a:prstTxWarp prst="textNoShape">
                <a:avLst/>
              </a:prstTxWarp>
            </a:bodyPr>
            <a:lstStyle/>
            <a:p>
              <a:endParaRPr lang="en-IN"/>
            </a:p>
          </p:txBody>
        </p:sp>
        <p:sp>
          <p:nvSpPr>
            <p:cNvPr id="44" name="Freeform 7">
              <a:extLst>
                <a:ext uri="{FF2B5EF4-FFF2-40B4-BE49-F238E27FC236}">
                  <a16:creationId xmlns:a16="http://schemas.microsoft.com/office/drawing/2014/main" id="{648E8C09-AF8B-44CD-B3DE-D15281254C13}"/>
                </a:ext>
              </a:extLst>
            </p:cNvPr>
            <p:cNvSpPr>
              <a:spLocks/>
            </p:cNvSpPr>
            <p:nvPr/>
          </p:nvSpPr>
          <p:spPr bwMode="auto">
            <a:xfrm>
              <a:off x="6308725" y="-1774826"/>
              <a:ext cx="1392237" cy="290513"/>
            </a:xfrm>
            <a:custGeom>
              <a:avLst/>
              <a:gdLst>
                <a:gd name="T0" fmla="*/ 1325 w 1674"/>
                <a:gd name="T1" fmla="*/ 0 h 349"/>
                <a:gd name="T2" fmla="*/ 349 w 1674"/>
                <a:gd name="T3" fmla="*/ 0 h 349"/>
                <a:gd name="T4" fmla="*/ 0 w 1674"/>
                <a:gd name="T5" fmla="*/ 349 h 349"/>
                <a:gd name="T6" fmla="*/ 1674 w 1674"/>
                <a:gd name="T7" fmla="*/ 349 h 349"/>
                <a:gd name="T8" fmla="*/ 1325 w 1674"/>
                <a:gd name="T9" fmla="*/ 0 h 349"/>
              </a:gdLst>
              <a:ahLst/>
              <a:cxnLst>
                <a:cxn ang="0">
                  <a:pos x="T0" y="T1"/>
                </a:cxn>
                <a:cxn ang="0">
                  <a:pos x="T2" y="T3"/>
                </a:cxn>
                <a:cxn ang="0">
                  <a:pos x="T4" y="T5"/>
                </a:cxn>
                <a:cxn ang="0">
                  <a:pos x="T6" y="T7"/>
                </a:cxn>
                <a:cxn ang="0">
                  <a:pos x="T8" y="T9"/>
                </a:cxn>
              </a:cxnLst>
              <a:rect l="0" t="0" r="r" b="b"/>
              <a:pathLst>
                <a:path w="1674" h="349">
                  <a:moveTo>
                    <a:pt x="1325" y="0"/>
                  </a:moveTo>
                  <a:cubicBezTo>
                    <a:pt x="349" y="0"/>
                    <a:pt x="349" y="0"/>
                    <a:pt x="349" y="0"/>
                  </a:cubicBezTo>
                  <a:cubicBezTo>
                    <a:pt x="156" y="0"/>
                    <a:pt x="0" y="156"/>
                    <a:pt x="0" y="349"/>
                  </a:cubicBezTo>
                  <a:cubicBezTo>
                    <a:pt x="1674" y="349"/>
                    <a:pt x="1674" y="349"/>
                    <a:pt x="1674" y="349"/>
                  </a:cubicBezTo>
                  <a:cubicBezTo>
                    <a:pt x="1674" y="156"/>
                    <a:pt x="1518" y="0"/>
                    <a:pt x="1325" y="0"/>
                  </a:cubicBez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IN"/>
            </a:p>
          </p:txBody>
        </p:sp>
        <p:sp>
          <p:nvSpPr>
            <p:cNvPr id="45" name="Freeform 8">
              <a:extLst>
                <a:ext uri="{FF2B5EF4-FFF2-40B4-BE49-F238E27FC236}">
                  <a16:creationId xmlns:a16="http://schemas.microsoft.com/office/drawing/2014/main" id="{371D7C2F-A46B-445B-B5E3-79194796555C}"/>
                </a:ext>
              </a:extLst>
            </p:cNvPr>
            <p:cNvSpPr>
              <a:spLocks/>
            </p:cNvSpPr>
            <p:nvPr/>
          </p:nvSpPr>
          <p:spPr bwMode="auto">
            <a:xfrm>
              <a:off x="6540500" y="-2770188"/>
              <a:ext cx="928687" cy="231775"/>
            </a:xfrm>
            <a:custGeom>
              <a:avLst/>
              <a:gdLst>
                <a:gd name="T0" fmla="*/ 977 w 1116"/>
                <a:gd name="T1" fmla="*/ 0 h 279"/>
                <a:gd name="T2" fmla="*/ 139 w 1116"/>
                <a:gd name="T3" fmla="*/ 0 h 279"/>
                <a:gd name="T4" fmla="*/ 0 w 1116"/>
                <a:gd name="T5" fmla="*/ 139 h 279"/>
                <a:gd name="T6" fmla="*/ 139 w 1116"/>
                <a:gd name="T7" fmla="*/ 279 h 279"/>
                <a:gd name="T8" fmla="*/ 977 w 1116"/>
                <a:gd name="T9" fmla="*/ 279 h 279"/>
                <a:gd name="T10" fmla="*/ 1116 w 1116"/>
                <a:gd name="T11" fmla="*/ 139 h 279"/>
                <a:gd name="T12" fmla="*/ 977 w 1116"/>
                <a:gd name="T13" fmla="*/ 0 h 279"/>
              </a:gdLst>
              <a:ahLst/>
              <a:cxnLst>
                <a:cxn ang="0">
                  <a:pos x="T0" y="T1"/>
                </a:cxn>
                <a:cxn ang="0">
                  <a:pos x="T2" y="T3"/>
                </a:cxn>
                <a:cxn ang="0">
                  <a:pos x="T4" y="T5"/>
                </a:cxn>
                <a:cxn ang="0">
                  <a:pos x="T6" y="T7"/>
                </a:cxn>
                <a:cxn ang="0">
                  <a:pos x="T8" y="T9"/>
                </a:cxn>
                <a:cxn ang="0">
                  <a:pos x="T10" y="T11"/>
                </a:cxn>
                <a:cxn ang="0">
                  <a:pos x="T12" y="T13"/>
                </a:cxn>
              </a:cxnLst>
              <a:rect l="0" t="0" r="r" b="b"/>
              <a:pathLst>
                <a:path w="1116" h="279">
                  <a:moveTo>
                    <a:pt x="977" y="0"/>
                  </a:moveTo>
                  <a:cubicBezTo>
                    <a:pt x="139" y="0"/>
                    <a:pt x="139" y="0"/>
                    <a:pt x="139" y="0"/>
                  </a:cubicBezTo>
                  <a:cubicBezTo>
                    <a:pt x="62" y="0"/>
                    <a:pt x="0" y="62"/>
                    <a:pt x="0" y="139"/>
                  </a:cubicBezTo>
                  <a:cubicBezTo>
                    <a:pt x="0" y="216"/>
                    <a:pt x="62" y="279"/>
                    <a:pt x="139" y="279"/>
                  </a:cubicBezTo>
                  <a:cubicBezTo>
                    <a:pt x="977" y="279"/>
                    <a:pt x="977" y="279"/>
                    <a:pt x="977" y="279"/>
                  </a:cubicBezTo>
                  <a:cubicBezTo>
                    <a:pt x="1054" y="279"/>
                    <a:pt x="1116" y="216"/>
                    <a:pt x="1116" y="139"/>
                  </a:cubicBezTo>
                  <a:cubicBezTo>
                    <a:pt x="1116" y="62"/>
                    <a:pt x="1054" y="0"/>
                    <a:pt x="977" y="0"/>
                  </a:cubicBez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IN"/>
            </a:p>
          </p:txBody>
        </p:sp>
      </p:grpSp>
      <p:grpSp>
        <p:nvGrpSpPr>
          <p:cNvPr id="52" name="Group 51">
            <a:extLst>
              <a:ext uri="{FF2B5EF4-FFF2-40B4-BE49-F238E27FC236}">
                <a16:creationId xmlns:a16="http://schemas.microsoft.com/office/drawing/2014/main" id="{96E68B0E-54DA-46CD-8437-4DB947069CB6}"/>
              </a:ext>
            </a:extLst>
          </p:cNvPr>
          <p:cNvGrpSpPr/>
          <p:nvPr/>
        </p:nvGrpSpPr>
        <p:grpSpPr>
          <a:xfrm>
            <a:off x="1708782" y="2742243"/>
            <a:ext cx="365590" cy="452558"/>
            <a:chOff x="7864475" y="-3714751"/>
            <a:chExt cx="1801812" cy="2230438"/>
          </a:xfrm>
          <a:solidFill>
            <a:schemeClr val="bg1"/>
          </a:solidFill>
        </p:grpSpPr>
        <p:sp>
          <p:nvSpPr>
            <p:cNvPr id="46" name="Freeform 9">
              <a:extLst>
                <a:ext uri="{FF2B5EF4-FFF2-40B4-BE49-F238E27FC236}">
                  <a16:creationId xmlns:a16="http://schemas.microsoft.com/office/drawing/2014/main" id="{5E8C2587-955A-4997-87B1-884E0FD9BF15}"/>
                </a:ext>
              </a:extLst>
            </p:cNvPr>
            <p:cNvSpPr>
              <a:spLocks/>
            </p:cNvSpPr>
            <p:nvPr/>
          </p:nvSpPr>
          <p:spPr bwMode="auto">
            <a:xfrm>
              <a:off x="8015288" y="-3387726"/>
              <a:ext cx="398462" cy="1330325"/>
            </a:xfrm>
            <a:custGeom>
              <a:avLst/>
              <a:gdLst>
                <a:gd name="T0" fmla="*/ 298 w 480"/>
                <a:gd name="T1" fmla="*/ 1137 h 1598"/>
                <a:gd name="T2" fmla="*/ 420 w 480"/>
                <a:gd name="T3" fmla="*/ 103 h 1598"/>
                <a:gd name="T4" fmla="*/ 480 w 480"/>
                <a:gd name="T5" fmla="*/ 0 h 1598"/>
                <a:gd name="T6" fmla="*/ 184 w 480"/>
                <a:gd name="T7" fmla="*/ 350 h 1598"/>
                <a:gd name="T8" fmla="*/ 22 w 480"/>
                <a:gd name="T9" fmla="*/ 1022 h 1598"/>
                <a:gd name="T10" fmla="*/ 14 w 480"/>
                <a:gd name="T11" fmla="*/ 1530 h 1598"/>
                <a:gd name="T12" fmla="*/ 23 w 480"/>
                <a:gd name="T13" fmla="*/ 1598 h 1598"/>
                <a:gd name="T14" fmla="*/ 229 w 480"/>
                <a:gd name="T15" fmla="*/ 1598 h 1598"/>
                <a:gd name="T16" fmla="*/ 234 w 480"/>
                <a:gd name="T17" fmla="*/ 1589 h 1598"/>
                <a:gd name="T18" fmla="*/ 298 w 480"/>
                <a:gd name="T19" fmla="*/ 1137 h 15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480" h="1598">
                  <a:moveTo>
                    <a:pt x="298" y="1137"/>
                  </a:moveTo>
                  <a:cubicBezTo>
                    <a:pt x="263" y="680"/>
                    <a:pt x="303" y="342"/>
                    <a:pt x="420" y="103"/>
                  </a:cubicBezTo>
                  <a:cubicBezTo>
                    <a:pt x="439" y="65"/>
                    <a:pt x="459" y="30"/>
                    <a:pt x="480" y="0"/>
                  </a:cubicBezTo>
                  <a:cubicBezTo>
                    <a:pt x="382" y="73"/>
                    <a:pt x="276" y="183"/>
                    <a:pt x="184" y="350"/>
                  </a:cubicBezTo>
                  <a:cubicBezTo>
                    <a:pt x="113" y="481"/>
                    <a:pt x="52" y="732"/>
                    <a:pt x="22" y="1022"/>
                  </a:cubicBezTo>
                  <a:cubicBezTo>
                    <a:pt x="4" y="1205"/>
                    <a:pt x="0" y="1418"/>
                    <a:pt x="14" y="1530"/>
                  </a:cubicBezTo>
                  <a:cubicBezTo>
                    <a:pt x="23" y="1598"/>
                    <a:pt x="23" y="1598"/>
                    <a:pt x="23" y="1598"/>
                  </a:cubicBezTo>
                  <a:cubicBezTo>
                    <a:pt x="229" y="1598"/>
                    <a:pt x="229" y="1598"/>
                    <a:pt x="229" y="1598"/>
                  </a:cubicBezTo>
                  <a:cubicBezTo>
                    <a:pt x="231" y="1595"/>
                    <a:pt x="232" y="1592"/>
                    <a:pt x="234" y="1589"/>
                  </a:cubicBezTo>
                  <a:cubicBezTo>
                    <a:pt x="272" y="1499"/>
                    <a:pt x="314" y="1349"/>
                    <a:pt x="298" y="1137"/>
                  </a:cubicBez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IN"/>
            </a:p>
          </p:txBody>
        </p:sp>
        <p:sp>
          <p:nvSpPr>
            <p:cNvPr id="47" name="Freeform 10">
              <a:extLst>
                <a:ext uri="{FF2B5EF4-FFF2-40B4-BE49-F238E27FC236}">
                  <a16:creationId xmlns:a16="http://schemas.microsoft.com/office/drawing/2014/main" id="{04C914C4-7D0E-40F8-8488-8548E4AAB6DC}"/>
                </a:ext>
              </a:extLst>
            </p:cNvPr>
            <p:cNvSpPr>
              <a:spLocks noEditPoints="1"/>
            </p:cNvSpPr>
            <p:nvPr/>
          </p:nvSpPr>
          <p:spPr bwMode="auto">
            <a:xfrm>
              <a:off x="8328025" y="-3714751"/>
              <a:ext cx="1338262" cy="1658938"/>
            </a:xfrm>
            <a:custGeom>
              <a:avLst/>
              <a:gdLst>
                <a:gd name="T0" fmla="*/ 778 w 1609"/>
                <a:gd name="T1" fmla="*/ 0 h 1994"/>
                <a:gd name="T2" fmla="*/ 681 w 1609"/>
                <a:gd name="T3" fmla="*/ 20 h 1994"/>
                <a:gd name="T4" fmla="*/ 594 w 1609"/>
                <a:gd name="T5" fmla="*/ 97 h 1994"/>
                <a:gd name="T6" fmla="*/ 547 w 1609"/>
                <a:gd name="T7" fmla="*/ 215 h 1994"/>
                <a:gd name="T8" fmla="*/ 529 w 1609"/>
                <a:gd name="T9" fmla="*/ 266 h 1994"/>
                <a:gd name="T10" fmla="*/ 483 w 1609"/>
                <a:gd name="T11" fmla="*/ 285 h 1994"/>
                <a:gd name="T12" fmla="*/ 79 w 1609"/>
                <a:gd name="T13" fmla="*/ 1518 h 1994"/>
                <a:gd name="T14" fmla="*/ 22 w 1609"/>
                <a:gd name="T15" fmla="*/ 1994 h 1994"/>
                <a:gd name="T16" fmla="*/ 1119 w 1609"/>
                <a:gd name="T17" fmla="*/ 1994 h 1994"/>
                <a:gd name="T18" fmla="*/ 1062 w 1609"/>
                <a:gd name="T19" fmla="*/ 1797 h 1994"/>
                <a:gd name="T20" fmla="*/ 738 w 1609"/>
                <a:gd name="T21" fmla="*/ 1097 h 1994"/>
                <a:gd name="T22" fmla="*/ 793 w 1609"/>
                <a:gd name="T23" fmla="*/ 1094 h 1994"/>
                <a:gd name="T24" fmla="*/ 942 w 1609"/>
                <a:gd name="T25" fmla="*/ 1058 h 1994"/>
                <a:gd name="T26" fmla="*/ 1080 w 1609"/>
                <a:gd name="T27" fmla="*/ 1064 h 1994"/>
                <a:gd name="T28" fmla="*/ 1323 w 1609"/>
                <a:gd name="T29" fmla="*/ 1125 h 1994"/>
                <a:gd name="T30" fmla="*/ 1353 w 1609"/>
                <a:gd name="T31" fmla="*/ 1129 h 1994"/>
                <a:gd name="T32" fmla="*/ 1575 w 1609"/>
                <a:gd name="T33" fmla="*/ 943 h 1994"/>
                <a:gd name="T34" fmla="*/ 1600 w 1609"/>
                <a:gd name="T35" fmla="*/ 815 h 1994"/>
                <a:gd name="T36" fmla="*/ 1525 w 1609"/>
                <a:gd name="T37" fmla="*/ 705 h 1994"/>
                <a:gd name="T38" fmla="*/ 937 w 1609"/>
                <a:gd name="T39" fmla="*/ 274 h 1994"/>
                <a:gd name="T40" fmla="*/ 817 w 1609"/>
                <a:gd name="T41" fmla="*/ 227 h 1994"/>
                <a:gd name="T42" fmla="*/ 817 w 1609"/>
                <a:gd name="T43" fmla="*/ 0 h 1994"/>
                <a:gd name="T44" fmla="*/ 778 w 1609"/>
                <a:gd name="T45" fmla="*/ 0 h 1994"/>
                <a:gd name="T46" fmla="*/ 752 w 1609"/>
                <a:gd name="T47" fmla="*/ 632 h 1994"/>
                <a:gd name="T48" fmla="*/ 830 w 1609"/>
                <a:gd name="T49" fmla="*/ 553 h 1994"/>
                <a:gd name="T50" fmla="*/ 909 w 1609"/>
                <a:gd name="T51" fmla="*/ 632 h 1994"/>
                <a:gd name="T52" fmla="*/ 830 w 1609"/>
                <a:gd name="T53" fmla="*/ 711 h 1994"/>
                <a:gd name="T54" fmla="*/ 752 w 1609"/>
                <a:gd name="T55" fmla="*/ 632 h 19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1609" h="1994">
                  <a:moveTo>
                    <a:pt x="778" y="0"/>
                  </a:moveTo>
                  <a:cubicBezTo>
                    <a:pt x="772" y="0"/>
                    <a:pt x="731" y="2"/>
                    <a:pt x="681" y="20"/>
                  </a:cubicBezTo>
                  <a:cubicBezTo>
                    <a:pt x="645" y="40"/>
                    <a:pt x="616" y="66"/>
                    <a:pt x="594" y="97"/>
                  </a:cubicBezTo>
                  <a:cubicBezTo>
                    <a:pt x="551" y="155"/>
                    <a:pt x="547" y="215"/>
                    <a:pt x="547" y="215"/>
                  </a:cubicBezTo>
                  <a:cubicBezTo>
                    <a:pt x="529" y="266"/>
                    <a:pt x="529" y="266"/>
                    <a:pt x="529" y="266"/>
                  </a:cubicBezTo>
                  <a:cubicBezTo>
                    <a:pt x="483" y="285"/>
                    <a:pt x="483" y="285"/>
                    <a:pt x="483" y="285"/>
                  </a:cubicBezTo>
                  <a:cubicBezTo>
                    <a:pt x="351" y="339"/>
                    <a:pt x="0" y="483"/>
                    <a:pt x="79" y="1518"/>
                  </a:cubicBezTo>
                  <a:cubicBezTo>
                    <a:pt x="95" y="1721"/>
                    <a:pt x="64" y="1879"/>
                    <a:pt x="22" y="1994"/>
                  </a:cubicBezTo>
                  <a:cubicBezTo>
                    <a:pt x="1119" y="1994"/>
                    <a:pt x="1119" y="1994"/>
                    <a:pt x="1119" y="1994"/>
                  </a:cubicBezTo>
                  <a:cubicBezTo>
                    <a:pt x="1114" y="1941"/>
                    <a:pt x="1099" y="1875"/>
                    <a:pt x="1062" y="1797"/>
                  </a:cubicBezTo>
                  <a:cubicBezTo>
                    <a:pt x="1008" y="1680"/>
                    <a:pt x="768" y="1176"/>
                    <a:pt x="738" y="1097"/>
                  </a:cubicBezTo>
                  <a:cubicBezTo>
                    <a:pt x="756" y="1097"/>
                    <a:pt x="774" y="1096"/>
                    <a:pt x="793" y="1094"/>
                  </a:cubicBezTo>
                  <a:cubicBezTo>
                    <a:pt x="875" y="1084"/>
                    <a:pt x="913" y="1069"/>
                    <a:pt x="942" y="1058"/>
                  </a:cubicBezTo>
                  <a:cubicBezTo>
                    <a:pt x="973" y="1046"/>
                    <a:pt x="986" y="1041"/>
                    <a:pt x="1080" y="1064"/>
                  </a:cubicBezTo>
                  <a:cubicBezTo>
                    <a:pt x="1323" y="1125"/>
                    <a:pt x="1323" y="1125"/>
                    <a:pt x="1323" y="1125"/>
                  </a:cubicBezTo>
                  <a:cubicBezTo>
                    <a:pt x="1333" y="1128"/>
                    <a:pt x="1343" y="1129"/>
                    <a:pt x="1353" y="1129"/>
                  </a:cubicBezTo>
                  <a:cubicBezTo>
                    <a:pt x="1463" y="1129"/>
                    <a:pt x="1554" y="981"/>
                    <a:pt x="1575" y="943"/>
                  </a:cubicBezTo>
                  <a:cubicBezTo>
                    <a:pt x="1600" y="905"/>
                    <a:pt x="1609" y="860"/>
                    <a:pt x="1600" y="815"/>
                  </a:cubicBezTo>
                  <a:cubicBezTo>
                    <a:pt x="1591" y="770"/>
                    <a:pt x="1565" y="731"/>
                    <a:pt x="1525" y="705"/>
                  </a:cubicBezTo>
                  <a:cubicBezTo>
                    <a:pt x="1491" y="683"/>
                    <a:pt x="1104" y="367"/>
                    <a:pt x="937" y="274"/>
                  </a:cubicBezTo>
                  <a:cubicBezTo>
                    <a:pt x="899" y="252"/>
                    <a:pt x="859" y="237"/>
                    <a:pt x="817" y="227"/>
                  </a:cubicBezTo>
                  <a:cubicBezTo>
                    <a:pt x="817" y="0"/>
                    <a:pt x="817" y="0"/>
                    <a:pt x="817" y="0"/>
                  </a:cubicBezTo>
                  <a:lnTo>
                    <a:pt x="778" y="0"/>
                  </a:lnTo>
                  <a:close/>
                  <a:moveTo>
                    <a:pt x="752" y="632"/>
                  </a:moveTo>
                  <a:cubicBezTo>
                    <a:pt x="750" y="589"/>
                    <a:pt x="789" y="553"/>
                    <a:pt x="830" y="553"/>
                  </a:cubicBezTo>
                  <a:cubicBezTo>
                    <a:pt x="875" y="553"/>
                    <a:pt x="907" y="589"/>
                    <a:pt x="909" y="632"/>
                  </a:cubicBezTo>
                  <a:cubicBezTo>
                    <a:pt x="911" y="674"/>
                    <a:pt x="872" y="711"/>
                    <a:pt x="830" y="711"/>
                  </a:cubicBezTo>
                  <a:cubicBezTo>
                    <a:pt x="786" y="711"/>
                    <a:pt x="754" y="675"/>
                    <a:pt x="752" y="632"/>
                  </a:cubicBez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IN"/>
            </a:p>
          </p:txBody>
        </p:sp>
        <p:sp>
          <p:nvSpPr>
            <p:cNvPr id="48" name="Freeform 11">
              <a:extLst>
                <a:ext uri="{FF2B5EF4-FFF2-40B4-BE49-F238E27FC236}">
                  <a16:creationId xmlns:a16="http://schemas.microsoft.com/office/drawing/2014/main" id="{FA7C564A-736B-45D5-919E-AB98907F1357}"/>
                </a:ext>
              </a:extLst>
            </p:cNvPr>
            <p:cNvSpPr>
              <a:spLocks/>
            </p:cNvSpPr>
            <p:nvPr/>
          </p:nvSpPr>
          <p:spPr bwMode="auto">
            <a:xfrm>
              <a:off x="7974013" y="-1924051"/>
              <a:ext cx="1549400" cy="176213"/>
            </a:xfrm>
            <a:custGeom>
              <a:avLst/>
              <a:gdLst>
                <a:gd name="T0" fmla="*/ 167 w 1862"/>
                <a:gd name="T1" fmla="*/ 0 h 212"/>
                <a:gd name="T2" fmla="*/ 28 w 1862"/>
                <a:gd name="T3" fmla="*/ 73 h 212"/>
                <a:gd name="T4" fmla="*/ 0 w 1862"/>
                <a:gd name="T5" fmla="*/ 165 h 212"/>
                <a:gd name="T6" fmla="*/ 0 w 1862"/>
                <a:gd name="T7" fmla="*/ 212 h 212"/>
                <a:gd name="T8" fmla="*/ 1862 w 1862"/>
                <a:gd name="T9" fmla="*/ 212 h 212"/>
                <a:gd name="T10" fmla="*/ 1862 w 1862"/>
                <a:gd name="T11" fmla="*/ 165 h 212"/>
                <a:gd name="T12" fmla="*/ 1834 w 1862"/>
                <a:gd name="T13" fmla="*/ 73 h 212"/>
                <a:gd name="T14" fmla="*/ 1694 w 1862"/>
                <a:gd name="T15" fmla="*/ 0 h 212"/>
                <a:gd name="T16" fmla="*/ 167 w 1862"/>
                <a:gd name="T17" fmla="*/ 0 h 2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862" h="212">
                  <a:moveTo>
                    <a:pt x="167" y="0"/>
                  </a:moveTo>
                  <a:cubicBezTo>
                    <a:pt x="112" y="0"/>
                    <a:pt x="59" y="26"/>
                    <a:pt x="28" y="73"/>
                  </a:cubicBezTo>
                  <a:cubicBezTo>
                    <a:pt x="10" y="99"/>
                    <a:pt x="0" y="131"/>
                    <a:pt x="0" y="165"/>
                  </a:cubicBezTo>
                  <a:cubicBezTo>
                    <a:pt x="0" y="212"/>
                    <a:pt x="0" y="212"/>
                    <a:pt x="0" y="212"/>
                  </a:cubicBezTo>
                  <a:cubicBezTo>
                    <a:pt x="1862" y="212"/>
                    <a:pt x="1862" y="212"/>
                    <a:pt x="1862" y="212"/>
                  </a:cubicBezTo>
                  <a:cubicBezTo>
                    <a:pt x="1862" y="165"/>
                    <a:pt x="1862" y="165"/>
                    <a:pt x="1862" y="165"/>
                  </a:cubicBezTo>
                  <a:cubicBezTo>
                    <a:pt x="1862" y="131"/>
                    <a:pt x="1851" y="99"/>
                    <a:pt x="1834" y="73"/>
                  </a:cubicBezTo>
                  <a:cubicBezTo>
                    <a:pt x="1803" y="26"/>
                    <a:pt x="1750" y="0"/>
                    <a:pt x="1694" y="0"/>
                  </a:cubicBezTo>
                  <a:lnTo>
                    <a:pt x="167"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IN"/>
            </a:p>
          </p:txBody>
        </p:sp>
        <p:sp>
          <p:nvSpPr>
            <p:cNvPr id="49" name="Rectangle 12">
              <a:extLst>
                <a:ext uri="{FF2B5EF4-FFF2-40B4-BE49-F238E27FC236}">
                  <a16:creationId xmlns:a16="http://schemas.microsoft.com/office/drawing/2014/main" id="{8F152840-2D6E-4250-8599-783A24E5F2AB}"/>
                </a:ext>
              </a:extLst>
            </p:cNvPr>
            <p:cNvSpPr>
              <a:spLocks noChangeArrowheads="1"/>
            </p:cNvSpPr>
            <p:nvPr/>
          </p:nvSpPr>
          <p:spPr bwMode="auto">
            <a:xfrm>
              <a:off x="7864475" y="-1616076"/>
              <a:ext cx="1766887" cy="131763"/>
            </a:xfrm>
            <a:prstGeom prst="rect">
              <a:avLst/>
            </a:prstGeom>
            <a:grpFill/>
            <a:ln w="9525">
              <a:noFill/>
              <a:miter lim="800000"/>
              <a:headEnd/>
              <a:tailEnd/>
            </a:ln>
          </p:spPr>
          <p:txBody>
            <a:bodyPr vert="horz" wrap="square" lIns="91440" tIns="45720" rIns="91440" bIns="45720" numCol="1" anchor="t" anchorCtr="0" compatLnSpc="1">
              <a:prstTxWarp prst="textNoShape">
                <a:avLst/>
              </a:prstTxWarp>
            </a:bodyPr>
            <a:lstStyle/>
            <a:p>
              <a:endParaRPr lang="en-IN"/>
            </a:p>
          </p:txBody>
        </p:sp>
      </p:grpSp>
      <p:sp>
        <p:nvSpPr>
          <p:cNvPr id="50" name="Freeform 13">
            <a:extLst>
              <a:ext uri="{FF2B5EF4-FFF2-40B4-BE49-F238E27FC236}">
                <a16:creationId xmlns:a16="http://schemas.microsoft.com/office/drawing/2014/main" id="{3EBFEFF1-3AAD-49A3-9D58-8C26CC8CD093}"/>
              </a:ext>
            </a:extLst>
          </p:cNvPr>
          <p:cNvSpPr>
            <a:spLocks noEditPoints="1"/>
          </p:cNvSpPr>
          <p:nvPr/>
        </p:nvSpPr>
        <p:spPr bwMode="auto">
          <a:xfrm>
            <a:off x="1725854" y="848363"/>
            <a:ext cx="331447" cy="488633"/>
          </a:xfrm>
          <a:custGeom>
            <a:avLst/>
            <a:gdLst>
              <a:gd name="T0" fmla="*/ 1682 w 1965"/>
              <a:gd name="T1" fmla="*/ 2511 h 2893"/>
              <a:gd name="T2" fmla="*/ 1528 w 1965"/>
              <a:gd name="T3" fmla="*/ 2292 h 2893"/>
              <a:gd name="T4" fmla="*/ 1463 w 1965"/>
              <a:gd name="T5" fmla="*/ 1618 h 2893"/>
              <a:gd name="T6" fmla="*/ 1528 w 1965"/>
              <a:gd name="T7" fmla="*/ 1255 h 2893"/>
              <a:gd name="T8" fmla="*/ 1528 w 1965"/>
              <a:gd name="T9" fmla="*/ 928 h 2893"/>
              <a:gd name="T10" fmla="*/ 1364 w 1965"/>
              <a:gd name="T11" fmla="*/ 786 h 2893"/>
              <a:gd name="T12" fmla="*/ 1637 w 1965"/>
              <a:gd name="T13" fmla="*/ 491 h 2893"/>
              <a:gd name="T14" fmla="*/ 1583 w 1965"/>
              <a:gd name="T15" fmla="*/ 0 h 2893"/>
              <a:gd name="T16" fmla="*/ 1310 w 1965"/>
              <a:gd name="T17" fmla="*/ 54 h 2893"/>
              <a:gd name="T18" fmla="*/ 1146 w 1965"/>
              <a:gd name="T19" fmla="*/ 218 h 2893"/>
              <a:gd name="T20" fmla="*/ 1091 w 1965"/>
              <a:gd name="T21" fmla="*/ 0 h 2893"/>
              <a:gd name="T22" fmla="*/ 818 w 1965"/>
              <a:gd name="T23" fmla="*/ 54 h 2893"/>
              <a:gd name="T24" fmla="*/ 655 w 1965"/>
              <a:gd name="T25" fmla="*/ 218 h 2893"/>
              <a:gd name="T26" fmla="*/ 600 w 1965"/>
              <a:gd name="T27" fmla="*/ 0 h 2893"/>
              <a:gd name="T28" fmla="*/ 327 w 1965"/>
              <a:gd name="T29" fmla="*/ 54 h 2893"/>
              <a:gd name="T30" fmla="*/ 343 w 1965"/>
              <a:gd name="T31" fmla="*/ 530 h 2893"/>
              <a:gd name="T32" fmla="*/ 600 w 1965"/>
              <a:gd name="T33" fmla="*/ 928 h 2893"/>
              <a:gd name="T34" fmla="*/ 272 w 1965"/>
              <a:gd name="T35" fmla="*/ 1091 h 2893"/>
              <a:gd name="T36" fmla="*/ 545 w 1965"/>
              <a:gd name="T37" fmla="*/ 1255 h 2893"/>
              <a:gd name="T38" fmla="*/ 436 w 1965"/>
              <a:gd name="T39" fmla="*/ 1974 h 2893"/>
              <a:gd name="T40" fmla="*/ 272 w 1965"/>
              <a:gd name="T41" fmla="*/ 2456 h 2893"/>
              <a:gd name="T42" fmla="*/ 163 w 1965"/>
              <a:gd name="T43" fmla="*/ 2511 h 2893"/>
              <a:gd name="T44" fmla="*/ 0 w 1965"/>
              <a:gd name="T45" fmla="*/ 2729 h 2893"/>
              <a:gd name="T46" fmla="*/ 1801 w 1965"/>
              <a:gd name="T47" fmla="*/ 2893 h 2893"/>
              <a:gd name="T48" fmla="*/ 1965 w 1965"/>
              <a:gd name="T49" fmla="*/ 2674 h 2893"/>
              <a:gd name="T50" fmla="*/ 436 w 1965"/>
              <a:gd name="T51" fmla="*/ 1146 h 2893"/>
              <a:gd name="T52" fmla="*/ 436 w 1965"/>
              <a:gd name="T53" fmla="*/ 1037 h 2893"/>
              <a:gd name="T54" fmla="*/ 1310 w 1965"/>
              <a:gd name="T55" fmla="*/ 1037 h 2893"/>
              <a:gd name="T56" fmla="*/ 1583 w 1965"/>
              <a:gd name="T57" fmla="*/ 1091 h 2893"/>
              <a:gd name="T58" fmla="*/ 1364 w 1965"/>
              <a:gd name="T59" fmla="*/ 1146 h 2893"/>
              <a:gd name="T60" fmla="*/ 436 w 1965"/>
              <a:gd name="T61" fmla="*/ 1146 h 2893"/>
              <a:gd name="T62" fmla="*/ 436 w 1965"/>
              <a:gd name="T63" fmla="*/ 2511 h 2893"/>
              <a:gd name="T64" fmla="*/ 436 w 1965"/>
              <a:gd name="T65" fmla="*/ 2402 h 2893"/>
              <a:gd name="T66" fmla="*/ 1473 w 1965"/>
              <a:gd name="T67" fmla="*/ 2402 h 2893"/>
              <a:gd name="T68" fmla="*/ 1583 w 1965"/>
              <a:gd name="T69" fmla="*/ 2456 h 28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965" h="2893">
                <a:moveTo>
                  <a:pt x="1801" y="2511"/>
                </a:moveTo>
                <a:cubicBezTo>
                  <a:pt x="1682" y="2511"/>
                  <a:pt x="1682" y="2511"/>
                  <a:pt x="1682" y="2511"/>
                </a:cubicBezTo>
                <a:cubicBezTo>
                  <a:pt x="1688" y="2494"/>
                  <a:pt x="1692" y="2475"/>
                  <a:pt x="1692" y="2456"/>
                </a:cubicBezTo>
                <a:cubicBezTo>
                  <a:pt x="1692" y="2366"/>
                  <a:pt x="1618" y="2292"/>
                  <a:pt x="1528" y="2292"/>
                </a:cubicBezTo>
                <a:cubicBezTo>
                  <a:pt x="1528" y="1974"/>
                  <a:pt x="1528" y="1974"/>
                  <a:pt x="1528" y="1974"/>
                </a:cubicBezTo>
                <a:cubicBezTo>
                  <a:pt x="1528" y="1853"/>
                  <a:pt x="1506" y="1733"/>
                  <a:pt x="1463" y="1618"/>
                </a:cubicBezTo>
                <a:cubicBezTo>
                  <a:pt x="1435" y="1542"/>
                  <a:pt x="1420" y="1417"/>
                  <a:pt x="1419" y="1255"/>
                </a:cubicBezTo>
                <a:cubicBezTo>
                  <a:pt x="1528" y="1255"/>
                  <a:pt x="1528" y="1255"/>
                  <a:pt x="1528" y="1255"/>
                </a:cubicBezTo>
                <a:cubicBezTo>
                  <a:pt x="1618" y="1255"/>
                  <a:pt x="1692" y="1182"/>
                  <a:pt x="1692" y="1091"/>
                </a:cubicBezTo>
                <a:cubicBezTo>
                  <a:pt x="1692" y="1001"/>
                  <a:pt x="1618" y="928"/>
                  <a:pt x="1528" y="928"/>
                </a:cubicBezTo>
                <a:cubicBezTo>
                  <a:pt x="1364" y="928"/>
                  <a:pt x="1364" y="928"/>
                  <a:pt x="1364" y="928"/>
                </a:cubicBezTo>
                <a:cubicBezTo>
                  <a:pt x="1364" y="786"/>
                  <a:pt x="1364" y="786"/>
                  <a:pt x="1364" y="786"/>
                </a:cubicBezTo>
                <a:cubicBezTo>
                  <a:pt x="1621" y="530"/>
                  <a:pt x="1621" y="530"/>
                  <a:pt x="1621" y="530"/>
                </a:cubicBezTo>
                <a:cubicBezTo>
                  <a:pt x="1631" y="519"/>
                  <a:pt x="1637" y="505"/>
                  <a:pt x="1637" y="491"/>
                </a:cubicBezTo>
                <a:cubicBezTo>
                  <a:pt x="1637" y="54"/>
                  <a:pt x="1637" y="54"/>
                  <a:pt x="1637" y="54"/>
                </a:cubicBezTo>
                <a:cubicBezTo>
                  <a:pt x="1637" y="24"/>
                  <a:pt x="1613" y="0"/>
                  <a:pt x="1583" y="0"/>
                </a:cubicBezTo>
                <a:cubicBezTo>
                  <a:pt x="1364" y="0"/>
                  <a:pt x="1364" y="0"/>
                  <a:pt x="1364" y="0"/>
                </a:cubicBezTo>
                <a:cubicBezTo>
                  <a:pt x="1334" y="0"/>
                  <a:pt x="1310" y="24"/>
                  <a:pt x="1310" y="54"/>
                </a:cubicBezTo>
                <a:cubicBezTo>
                  <a:pt x="1310" y="218"/>
                  <a:pt x="1310" y="218"/>
                  <a:pt x="1310" y="218"/>
                </a:cubicBezTo>
                <a:cubicBezTo>
                  <a:pt x="1146" y="218"/>
                  <a:pt x="1146" y="218"/>
                  <a:pt x="1146" y="218"/>
                </a:cubicBezTo>
                <a:cubicBezTo>
                  <a:pt x="1146" y="54"/>
                  <a:pt x="1146" y="54"/>
                  <a:pt x="1146" y="54"/>
                </a:cubicBezTo>
                <a:cubicBezTo>
                  <a:pt x="1146" y="24"/>
                  <a:pt x="1121" y="0"/>
                  <a:pt x="1091" y="0"/>
                </a:cubicBezTo>
                <a:cubicBezTo>
                  <a:pt x="873" y="0"/>
                  <a:pt x="873" y="0"/>
                  <a:pt x="873" y="0"/>
                </a:cubicBezTo>
                <a:cubicBezTo>
                  <a:pt x="843" y="0"/>
                  <a:pt x="818" y="24"/>
                  <a:pt x="818" y="54"/>
                </a:cubicBezTo>
                <a:cubicBezTo>
                  <a:pt x="818" y="218"/>
                  <a:pt x="818" y="218"/>
                  <a:pt x="818" y="218"/>
                </a:cubicBezTo>
                <a:cubicBezTo>
                  <a:pt x="655" y="218"/>
                  <a:pt x="655" y="218"/>
                  <a:pt x="655" y="218"/>
                </a:cubicBezTo>
                <a:cubicBezTo>
                  <a:pt x="655" y="54"/>
                  <a:pt x="655" y="54"/>
                  <a:pt x="655" y="54"/>
                </a:cubicBezTo>
                <a:cubicBezTo>
                  <a:pt x="655" y="24"/>
                  <a:pt x="630" y="0"/>
                  <a:pt x="600" y="0"/>
                </a:cubicBezTo>
                <a:cubicBezTo>
                  <a:pt x="382" y="0"/>
                  <a:pt x="382" y="0"/>
                  <a:pt x="382" y="0"/>
                </a:cubicBezTo>
                <a:cubicBezTo>
                  <a:pt x="352" y="0"/>
                  <a:pt x="327" y="24"/>
                  <a:pt x="327" y="54"/>
                </a:cubicBezTo>
                <a:cubicBezTo>
                  <a:pt x="327" y="491"/>
                  <a:pt x="327" y="491"/>
                  <a:pt x="327" y="491"/>
                </a:cubicBezTo>
                <a:cubicBezTo>
                  <a:pt x="327" y="505"/>
                  <a:pt x="333" y="519"/>
                  <a:pt x="343" y="530"/>
                </a:cubicBezTo>
                <a:cubicBezTo>
                  <a:pt x="600" y="786"/>
                  <a:pt x="600" y="786"/>
                  <a:pt x="600" y="786"/>
                </a:cubicBezTo>
                <a:cubicBezTo>
                  <a:pt x="600" y="928"/>
                  <a:pt x="600" y="928"/>
                  <a:pt x="600" y="928"/>
                </a:cubicBezTo>
                <a:cubicBezTo>
                  <a:pt x="436" y="928"/>
                  <a:pt x="436" y="928"/>
                  <a:pt x="436" y="928"/>
                </a:cubicBezTo>
                <a:cubicBezTo>
                  <a:pt x="346" y="928"/>
                  <a:pt x="272" y="1001"/>
                  <a:pt x="272" y="1091"/>
                </a:cubicBezTo>
                <a:cubicBezTo>
                  <a:pt x="272" y="1182"/>
                  <a:pt x="346" y="1255"/>
                  <a:pt x="436" y="1255"/>
                </a:cubicBezTo>
                <a:cubicBezTo>
                  <a:pt x="545" y="1255"/>
                  <a:pt x="545" y="1255"/>
                  <a:pt x="545" y="1255"/>
                </a:cubicBezTo>
                <a:cubicBezTo>
                  <a:pt x="545" y="1417"/>
                  <a:pt x="530" y="1542"/>
                  <a:pt x="501" y="1618"/>
                </a:cubicBezTo>
                <a:cubicBezTo>
                  <a:pt x="458" y="1733"/>
                  <a:pt x="436" y="1853"/>
                  <a:pt x="436" y="1974"/>
                </a:cubicBezTo>
                <a:cubicBezTo>
                  <a:pt x="436" y="2292"/>
                  <a:pt x="436" y="2292"/>
                  <a:pt x="436" y="2292"/>
                </a:cubicBezTo>
                <a:cubicBezTo>
                  <a:pt x="346" y="2292"/>
                  <a:pt x="272" y="2366"/>
                  <a:pt x="272" y="2456"/>
                </a:cubicBezTo>
                <a:cubicBezTo>
                  <a:pt x="272" y="2475"/>
                  <a:pt x="276" y="2494"/>
                  <a:pt x="283" y="2511"/>
                </a:cubicBezTo>
                <a:cubicBezTo>
                  <a:pt x="163" y="2511"/>
                  <a:pt x="163" y="2511"/>
                  <a:pt x="163" y="2511"/>
                </a:cubicBezTo>
                <a:cubicBezTo>
                  <a:pt x="73" y="2511"/>
                  <a:pt x="0" y="2584"/>
                  <a:pt x="0" y="2674"/>
                </a:cubicBezTo>
                <a:cubicBezTo>
                  <a:pt x="0" y="2729"/>
                  <a:pt x="0" y="2729"/>
                  <a:pt x="0" y="2729"/>
                </a:cubicBezTo>
                <a:cubicBezTo>
                  <a:pt x="0" y="2819"/>
                  <a:pt x="73" y="2893"/>
                  <a:pt x="163" y="2893"/>
                </a:cubicBezTo>
                <a:cubicBezTo>
                  <a:pt x="1801" y="2893"/>
                  <a:pt x="1801" y="2893"/>
                  <a:pt x="1801" y="2893"/>
                </a:cubicBezTo>
                <a:cubicBezTo>
                  <a:pt x="1891" y="2893"/>
                  <a:pt x="1965" y="2819"/>
                  <a:pt x="1965" y="2729"/>
                </a:cubicBezTo>
                <a:cubicBezTo>
                  <a:pt x="1965" y="2674"/>
                  <a:pt x="1965" y="2674"/>
                  <a:pt x="1965" y="2674"/>
                </a:cubicBezTo>
                <a:cubicBezTo>
                  <a:pt x="1965" y="2584"/>
                  <a:pt x="1891" y="2511"/>
                  <a:pt x="1801" y="2511"/>
                </a:cubicBezTo>
                <a:close/>
                <a:moveTo>
                  <a:pt x="436" y="1146"/>
                </a:moveTo>
                <a:cubicBezTo>
                  <a:pt x="406" y="1146"/>
                  <a:pt x="382" y="1121"/>
                  <a:pt x="382" y="1091"/>
                </a:cubicBezTo>
                <a:cubicBezTo>
                  <a:pt x="382" y="1061"/>
                  <a:pt x="406" y="1037"/>
                  <a:pt x="436" y="1037"/>
                </a:cubicBezTo>
                <a:cubicBezTo>
                  <a:pt x="655" y="1037"/>
                  <a:pt x="655" y="1037"/>
                  <a:pt x="655" y="1037"/>
                </a:cubicBezTo>
                <a:cubicBezTo>
                  <a:pt x="1310" y="1037"/>
                  <a:pt x="1310" y="1037"/>
                  <a:pt x="1310" y="1037"/>
                </a:cubicBezTo>
                <a:cubicBezTo>
                  <a:pt x="1528" y="1037"/>
                  <a:pt x="1528" y="1037"/>
                  <a:pt x="1528" y="1037"/>
                </a:cubicBezTo>
                <a:cubicBezTo>
                  <a:pt x="1558" y="1037"/>
                  <a:pt x="1583" y="1061"/>
                  <a:pt x="1583" y="1091"/>
                </a:cubicBezTo>
                <a:cubicBezTo>
                  <a:pt x="1583" y="1121"/>
                  <a:pt x="1558" y="1146"/>
                  <a:pt x="1528" y="1146"/>
                </a:cubicBezTo>
                <a:cubicBezTo>
                  <a:pt x="1364" y="1146"/>
                  <a:pt x="1364" y="1146"/>
                  <a:pt x="1364" y="1146"/>
                </a:cubicBezTo>
                <a:cubicBezTo>
                  <a:pt x="600" y="1146"/>
                  <a:pt x="600" y="1146"/>
                  <a:pt x="600" y="1146"/>
                </a:cubicBezTo>
                <a:lnTo>
                  <a:pt x="436" y="1146"/>
                </a:lnTo>
                <a:close/>
                <a:moveTo>
                  <a:pt x="1528" y="2511"/>
                </a:moveTo>
                <a:cubicBezTo>
                  <a:pt x="436" y="2511"/>
                  <a:pt x="436" y="2511"/>
                  <a:pt x="436" y="2511"/>
                </a:cubicBezTo>
                <a:cubicBezTo>
                  <a:pt x="406" y="2511"/>
                  <a:pt x="382" y="2486"/>
                  <a:pt x="382" y="2456"/>
                </a:cubicBezTo>
                <a:cubicBezTo>
                  <a:pt x="382" y="2426"/>
                  <a:pt x="406" y="2402"/>
                  <a:pt x="436" y="2402"/>
                </a:cubicBezTo>
                <a:cubicBezTo>
                  <a:pt x="491" y="2402"/>
                  <a:pt x="491" y="2402"/>
                  <a:pt x="491" y="2402"/>
                </a:cubicBezTo>
                <a:cubicBezTo>
                  <a:pt x="1473" y="2402"/>
                  <a:pt x="1473" y="2402"/>
                  <a:pt x="1473" y="2402"/>
                </a:cubicBezTo>
                <a:cubicBezTo>
                  <a:pt x="1528" y="2402"/>
                  <a:pt x="1528" y="2402"/>
                  <a:pt x="1528" y="2402"/>
                </a:cubicBezTo>
                <a:cubicBezTo>
                  <a:pt x="1558" y="2402"/>
                  <a:pt x="1583" y="2426"/>
                  <a:pt x="1583" y="2456"/>
                </a:cubicBezTo>
                <a:cubicBezTo>
                  <a:pt x="1583" y="2486"/>
                  <a:pt x="1558" y="2511"/>
                  <a:pt x="1528" y="2511"/>
                </a:cubicBezTo>
                <a:close/>
              </a:path>
            </a:pathLst>
          </a:custGeom>
          <a:solidFill>
            <a:schemeClr val="bg1"/>
          </a:solidFill>
          <a:ln w="9525">
            <a:noFill/>
            <a:round/>
            <a:headEnd/>
            <a:tailEnd/>
          </a:ln>
        </p:spPr>
        <p:txBody>
          <a:bodyPr vert="horz" wrap="square" lIns="91440" tIns="45720" rIns="91440" bIns="45720" numCol="1" anchor="t" anchorCtr="0" compatLnSpc="1">
            <a:prstTxWarp prst="textNoShape">
              <a:avLst/>
            </a:prstTxWarp>
          </a:bodyPr>
          <a:lstStyle/>
          <a:p>
            <a:endParaRPr lang="en-IN"/>
          </a:p>
        </p:txBody>
      </p:sp>
      <p:sp>
        <p:nvSpPr>
          <p:cNvPr id="55" name="Rectangle 54">
            <a:extLst>
              <a:ext uri="{FF2B5EF4-FFF2-40B4-BE49-F238E27FC236}">
                <a16:creationId xmlns:a16="http://schemas.microsoft.com/office/drawing/2014/main" id="{9048BA62-CDC4-40C3-AD4E-2CB3E405F159}"/>
              </a:ext>
            </a:extLst>
          </p:cNvPr>
          <p:cNvSpPr/>
          <p:nvPr/>
        </p:nvSpPr>
        <p:spPr>
          <a:xfrm>
            <a:off x="1105181" y="5617562"/>
            <a:ext cx="1572792" cy="424732"/>
          </a:xfrm>
          <a:prstGeom prst="rect">
            <a:avLst/>
          </a:prstGeom>
        </p:spPr>
        <p:txBody>
          <a:bodyPr wrap="square" lIns="0" rIns="0" anchor="ctr">
            <a:spAutoFit/>
          </a:bodyPr>
          <a:lstStyle/>
          <a:p>
            <a:pPr algn="ctr">
              <a:lnSpc>
                <a:spcPct val="90000"/>
              </a:lnSpc>
            </a:pPr>
            <a:r>
              <a:rPr lang="en-IN" sz="1200" dirty="0">
                <a:solidFill>
                  <a:schemeClr val="bg1"/>
                </a:solidFill>
                <a:latin typeface="Open Sans" panose="020B0606030504020204" pitchFamily="34" charset="0"/>
                <a:ea typeface="Open Sans" panose="020B0606030504020204" pitchFamily="34" charset="0"/>
                <a:cs typeface="Open Sans" panose="020B0606030504020204" pitchFamily="34" charset="0"/>
              </a:rPr>
              <a:t>Insert your desired text here. </a:t>
            </a:r>
          </a:p>
        </p:txBody>
      </p:sp>
      <p:sp>
        <p:nvSpPr>
          <p:cNvPr id="56" name="Rectangle 55">
            <a:extLst>
              <a:ext uri="{FF2B5EF4-FFF2-40B4-BE49-F238E27FC236}">
                <a16:creationId xmlns:a16="http://schemas.microsoft.com/office/drawing/2014/main" id="{4916C275-C5DA-4A12-B67C-804C33668ED5}"/>
              </a:ext>
            </a:extLst>
          </p:cNvPr>
          <p:cNvSpPr/>
          <p:nvPr/>
        </p:nvSpPr>
        <p:spPr>
          <a:xfrm>
            <a:off x="1105181" y="5325402"/>
            <a:ext cx="1572792" cy="313932"/>
          </a:xfrm>
          <a:prstGeom prst="rect">
            <a:avLst/>
          </a:prstGeom>
        </p:spPr>
        <p:txBody>
          <a:bodyPr wrap="square" lIns="0" rIns="0" anchor="ctr">
            <a:spAutoFit/>
          </a:bodyPr>
          <a:lstStyle/>
          <a:p>
            <a:pPr algn="ctr">
              <a:lnSpc>
                <a:spcPct val="90000"/>
              </a:lnSpc>
            </a:pPr>
            <a:r>
              <a:rPr lang="en-IN" sz="1600" b="1" dirty="0">
                <a:solidFill>
                  <a:schemeClr val="bg1"/>
                </a:solidFill>
                <a:latin typeface="Open Sans" panose="020B0606030504020204" pitchFamily="34" charset="0"/>
                <a:ea typeface="Open Sans" panose="020B0606030504020204" pitchFamily="34" charset="0"/>
                <a:cs typeface="Open Sans" panose="020B0606030504020204" pitchFamily="34" charset="0"/>
              </a:rPr>
              <a:t>Strategy 3</a:t>
            </a:r>
          </a:p>
        </p:txBody>
      </p:sp>
      <p:sp>
        <p:nvSpPr>
          <p:cNvPr id="57" name="Rectangle 56">
            <a:extLst>
              <a:ext uri="{FF2B5EF4-FFF2-40B4-BE49-F238E27FC236}">
                <a16:creationId xmlns:a16="http://schemas.microsoft.com/office/drawing/2014/main" id="{A743ACE2-7ECF-4214-B4B0-467B670D0135}"/>
              </a:ext>
            </a:extLst>
          </p:cNvPr>
          <p:cNvSpPr/>
          <p:nvPr/>
        </p:nvSpPr>
        <p:spPr>
          <a:xfrm>
            <a:off x="1105181" y="3680697"/>
            <a:ext cx="1572792" cy="424732"/>
          </a:xfrm>
          <a:prstGeom prst="rect">
            <a:avLst/>
          </a:prstGeom>
        </p:spPr>
        <p:txBody>
          <a:bodyPr wrap="square" lIns="0" rIns="0" anchor="ctr">
            <a:spAutoFit/>
          </a:bodyPr>
          <a:lstStyle/>
          <a:p>
            <a:pPr algn="ctr">
              <a:lnSpc>
                <a:spcPct val="90000"/>
              </a:lnSpc>
            </a:pPr>
            <a:r>
              <a:rPr lang="en-IN" sz="1200" dirty="0">
                <a:solidFill>
                  <a:schemeClr val="bg1"/>
                </a:solidFill>
                <a:latin typeface="Open Sans" panose="020B0606030504020204" pitchFamily="34" charset="0"/>
                <a:ea typeface="Open Sans" panose="020B0606030504020204" pitchFamily="34" charset="0"/>
                <a:cs typeface="Open Sans" panose="020B0606030504020204" pitchFamily="34" charset="0"/>
              </a:rPr>
              <a:t>Insert your desired text here. </a:t>
            </a:r>
          </a:p>
        </p:txBody>
      </p:sp>
      <p:sp>
        <p:nvSpPr>
          <p:cNvPr id="58" name="Rectangle 57">
            <a:extLst>
              <a:ext uri="{FF2B5EF4-FFF2-40B4-BE49-F238E27FC236}">
                <a16:creationId xmlns:a16="http://schemas.microsoft.com/office/drawing/2014/main" id="{E392DC83-F506-499D-A459-285A36CB7B25}"/>
              </a:ext>
            </a:extLst>
          </p:cNvPr>
          <p:cNvSpPr/>
          <p:nvPr/>
        </p:nvSpPr>
        <p:spPr>
          <a:xfrm>
            <a:off x="1105181" y="3388537"/>
            <a:ext cx="1572792" cy="313932"/>
          </a:xfrm>
          <a:prstGeom prst="rect">
            <a:avLst/>
          </a:prstGeom>
        </p:spPr>
        <p:txBody>
          <a:bodyPr wrap="square" lIns="0" rIns="0" anchor="ctr">
            <a:spAutoFit/>
          </a:bodyPr>
          <a:lstStyle/>
          <a:p>
            <a:pPr algn="ctr">
              <a:lnSpc>
                <a:spcPct val="90000"/>
              </a:lnSpc>
            </a:pPr>
            <a:r>
              <a:rPr lang="en-IN" sz="1600" b="1" dirty="0">
                <a:solidFill>
                  <a:schemeClr val="bg1"/>
                </a:solidFill>
                <a:latin typeface="Open Sans" panose="020B0606030504020204" pitchFamily="34" charset="0"/>
                <a:ea typeface="Open Sans" panose="020B0606030504020204" pitchFamily="34" charset="0"/>
                <a:cs typeface="Open Sans" panose="020B0606030504020204" pitchFamily="34" charset="0"/>
              </a:rPr>
              <a:t>Strategy 2</a:t>
            </a:r>
          </a:p>
        </p:txBody>
      </p:sp>
      <p:sp>
        <p:nvSpPr>
          <p:cNvPr id="59" name="Rectangle 58">
            <a:extLst>
              <a:ext uri="{FF2B5EF4-FFF2-40B4-BE49-F238E27FC236}">
                <a16:creationId xmlns:a16="http://schemas.microsoft.com/office/drawing/2014/main" id="{2CC0277E-EBBD-4609-A2F3-5D43C2811AD5}"/>
              </a:ext>
            </a:extLst>
          </p:cNvPr>
          <p:cNvSpPr/>
          <p:nvPr/>
        </p:nvSpPr>
        <p:spPr>
          <a:xfrm>
            <a:off x="1105181" y="1735519"/>
            <a:ext cx="1572792" cy="424732"/>
          </a:xfrm>
          <a:prstGeom prst="rect">
            <a:avLst/>
          </a:prstGeom>
        </p:spPr>
        <p:txBody>
          <a:bodyPr wrap="square" lIns="0" rIns="0" anchor="ctr">
            <a:spAutoFit/>
          </a:bodyPr>
          <a:lstStyle/>
          <a:p>
            <a:pPr algn="ctr">
              <a:lnSpc>
                <a:spcPct val="90000"/>
              </a:lnSpc>
            </a:pPr>
            <a:r>
              <a:rPr lang="en-IN" sz="1200" dirty="0">
                <a:solidFill>
                  <a:schemeClr val="bg1"/>
                </a:solidFill>
                <a:latin typeface="Open Sans" panose="020B0606030504020204" pitchFamily="34" charset="0"/>
                <a:ea typeface="Open Sans" panose="020B0606030504020204" pitchFamily="34" charset="0"/>
                <a:cs typeface="Open Sans" panose="020B0606030504020204" pitchFamily="34" charset="0"/>
              </a:rPr>
              <a:t>Insert your desired text here. </a:t>
            </a:r>
          </a:p>
        </p:txBody>
      </p:sp>
      <p:sp>
        <p:nvSpPr>
          <p:cNvPr id="60" name="Rectangle 59">
            <a:extLst>
              <a:ext uri="{FF2B5EF4-FFF2-40B4-BE49-F238E27FC236}">
                <a16:creationId xmlns:a16="http://schemas.microsoft.com/office/drawing/2014/main" id="{0278A55F-5ECB-4F43-BDCF-86E21C11E1B1}"/>
              </a:ext>
            </a:extLst>
          </p:cNvPr>
          <p:cNvSpPr/>
          <p:nvPr/>
        </p:nvSpPr>
        <p:spPr>
          <a:xfrm>
            <a:off x="1105181" y="1443359"/>
            <a:ext cx="1572792" cy="313932"/>
          </a:xfrm>
          <a:prstGeom prst="rect">
            <a:avLst/>
          </a:prstGeom>
        </p:spPr>
        <p:txBody>
          <a:bodyPr wrap="square" lIns="0" rIns="0" anchor="ctr">
            <a:spAutoFit/>
          </a:bodyPr>
          <a:lstStyle/>
          <a:p>
            <a:pPr algn="ctr">
              <a:lnSpc>
                <a:spcPct val="90000"/>
              </a:lnSpc>
            </a:pPr>
            <a:r>
              <a:rPr lang="en-IN" sz="1600" b="1" dirty="0">
                <a:solidFill>
                  <a:schemeClr val="bg1"/>
                </a:solidFill>
                <a:latin typeface="Open Sans" panose="020B0606030504020204" pitchFamily="34" charset="0"/>
                <a:ea typeface="Open Sans" panose="020B0606030504020204" pitchFamily="34" charset="0"/>
                <a:cs typeface="Open Sans" panose="020B0606030504020204" pitchFamily="34" charset="0"/>
              </a:rPr>
              <a:t>Strategy 1</a:t>
            </a:r>
          </a:p>
        </p:txBody>
      </p:sp>
      <p:sp>
        <p:nvSpPr>
          <p:cNvPr id="61" name="Rectangle 60">
            <a:extLst>
              <a:ext uri="{FF2B5EF4-FFF2-40B4-BE49-F238E27FC236}">
                <a16:creationId xmlns:a16="http://schemas.microsoft.com/office/drawing/2014/main" id="{C4BD24BC-4DAF-4C12-B6E9-5108CD8A1BD7}"/>
              </a:ext>
            </a:extLst>
          </p:cNvPr>
          <p:cNvSpPr/>
          <p:nvPr/>
        </p:nvSpPr>
        <p:spPr>
          <a:xfrm>
            <a:off x="3954489" y="5617562"/>
            <a:ext cx="1572792" cy="424732"/>
          </a:xfrm>
          <a:prstGeom prst="rect">
            <a:avLst/>
          </a:prstGeom>
        </p:spPr>
        <p:txBody>
          <a:bodyPr wrap="square" lIns="0" rIns="0" anchor="ctr">
            <a:spAutoFit/>
          </a:bodyPr>
          <a:lstStyle/>
          <a:p>
            <a:pPr algn="ctr">
              <a:lnSpc>
                <a:spcPct val="90000"/>
              </a:lnSpc>
            </a:pPr>
            <a:r>
              <a:rPr lang="en-IN" sz="1200" dirty="0">
                <a:solidFill>
                  <a:schemeClr val="tx1">
                    <a:lumMod val="75000"/>
                    <a:lumOff val="25000"/>
                  </a:schemeClr>
                </a:solidFill>
                <a:latin typeface="Open Sans" panose="020B0606030504020204" pitchFamily="34" charset="0"/>
                <a:ea typeface="Open Sans" panose="020B0606030504020204" pitchFamily="34" charset="0"/>
                <a:cs typeface="Open Sans" panose="020B0606030504020204" pitchFamily="34" charset="0"/>
              </a:rPr>
              <a:t>Insert your desired text here. </a:t>
            </a:r>
          </a:p>
        </p:txBody>
      </p:sp>
      <p:sp>
        <p:nvSpPr>
          <p:cNvPr id="62" name="Rectangle 61">
            <a:extLst>
              <a:ext uri="{FF2B5EF4-FFF2-40B4-BE49-F238E27FC236}">
                <a16:creationId xmlns:a16="http://schemas.microsoft.com/office/drawing/2014/main" id="{A49F1B91-B5B4-4CC3-A383-B1E77A5B4BA4}"/>
              </a:ext>
            </a:extLst>
          </p:cNvPr>
          <p:cNvSpPr/>
          <p:nvPr/>
        </p:nvSpPr>
        <p:spPr>
          <a:xfrm>
            <a:off x="3954489" y="5325402"/>
            <a:ext cx="1572792" cy="313932"/>
          </a:xfrm>
          <a:prstGeom prst="rect">
            <a:avLst/>
          </a:prstGeom>
        </p:spPr>
        <p:txBody>
          <a:bodyPr wrap="square" lIns="0" rIns="0" anchor="ctr">
            <a:spAutoFit/>
          </a:bodyPr>
          <a:lstStyle/>
          <a:p>
            <a:pPr algn="ctr">
              <a:lnSpc>
                <a:spcPct val="90000"/>
              </a:lnSpc>
            </a:pPr>
            <a:r>
              <a:rPr lang="en-IN" sz="1600" b="1">
                <a:solidFill>
                  <a:schemeClr val="tx1">
                    <a:lumMod val="75000"/>
                    <a:lumOff val="25000"/>
                  </a:schemeClr>
                </a:solidFill>
                <a:latin typeface="Open Sans" panose="020B0606030504020204" pitchFamily="34" charset="0"/>
                <a:ea typeface="Open Sans" panose="020B0606030504020204" pitchFamily="34" charset="0"/>
                <a:cs typeface="Open Sans" panose="020B0606030504020204" pitchFamily="34" charset="0"/>
              </a:rPr>
              <a:t>Tactic 3.1</a:t>
            </a:r>
            <a:endParaRPr lang="en-IN" sz="1600" b="1" dirty="0">
              <a:solidFill>
                <a:schemeClr val="tx1">
                  <a:lumMod val="75000"/>
                  <a:lumOff val="25000"/>
                </a:schemeClr>
              </a:solidFill>
              <a:latin typeface="Open Sans" panose="020B0606030504020204" pitchFamily="34" charset="0"/>
              <a:ea typeface="Open Sans" panose="020B0606030504020204" pitchFamily="34" charset="0"/>
              <a:cs typeface="Open Sans" panose="020B0606030504020204" pitchFamily="34" charset="0"/>
            </a:endParaRPr>
          </a:p>
        </p:txBody>
      </p:sp>
      <p:sp>
        <p:nvSpPr>
          <p:cNvPr id="63" name="Rectangle 62">
            <a:extLst>
              <a:ext uri="{FF2B5EF4-FFF2-40B4-BE49-F238E27FC236}">
                <a16:creationId xmlns:a16="http://schemas.microsoft.com/office/drawing/2014/main" id="{A6CE2E16-DE41-4E4C-95D4-BA39C889043C}"/>
              </a:ext>
            </a:extLst>
          </p:cNvPr>
          <p:cNvSpPr/>
          <p:nvPr/>
        </p:nvSpPr>
        <p:spPr>
          <a:xfrm>
            <a:off x="3954489" y="3680697"/>
            <a:ext cx="1572792" cy="424732"/>
          </a:xfrm>
          <a:prstGeom prst="rect">
            <a:avLst/>
          </a:prstGeom>
        </p:spPr>
        <p:txBody>
          <a:bodyPr wrap="square" lIns="0" rIns="0" anchor="ctr">
            <a:spAutoFit/>
          </a:bodyPr>
          <a:lstStyle/>
          <a:p>
            <a:pPr algn="ctr">
              <a:lnSpc>
                <a:spcPct val="90000"/>
              </a:lnSpc>
            </a:pPr>
            <a:r>
              <a:rPr lang="en-IN" sz="1200" dirty="0">
                <a:solidFill>
                  <a:schemeClr val="tx1">
                    <a:lumMod val="75000"/>
                    <a:lumOff val="25000"/>
                  </a:schemeClr>
                </a:solidFill>
                <a:latin typeface="Open Sans" panose="020B0606030504020204" pitchFamily="34" charset="0"/>
                <a:ea typeface="Open Sans" panose="020B0606030504020204" pitchFamily="34" charset="0"/>
                <a:cs typeface="Open Sans" panose="020B0606030504020204" pitchFamily="34" charset="0"/>
              </a:rPr>
              <a:t>Insert your desired text here. </a:t>
            </a:r>
          </a:p>
        </p:txBody>
      </p:sp>
      <p:sp>
        <p:nvSpPr>
          <p:cNvPr id="64" name="Rectangle 63">
            <a:extLst>
              <a:ext uri="{FF2B5EF4-FFF2-40B4-BE49-F238E27FC236}">
                <a16:creationId xmlns:a16="http://schemas.microsoft.com/office/drawing/2014/main" id="{9A814160-D9DA-4079-BBCE-92B1EAC9BC84}"/>
              </a:ext>
            </a:extLst>
          </p:cNvPr>
          <p:cNvSpPr/>
          <p:nvPr/>
        </p:nvSpPr>
        <p:spPr>
          <a:xfrm>
            <a:off x="3954489" y="3388537"/>
            <a:ext cx="1572792" cy="313932"/>
          </a:xfrm>
          <a:prstGeom prst="rect">
            <a:avLst/>
          </a:prstGeom>
        </p:spPr>
        <p:txBody>
          <a:bodyPr wrap="square" lIns="0" rIns="0" anchor="ctr">
            <a:spAutoFit/>
          </a:bodyPr>
          <a:lstStyle/>
          <a:p>
            <a:pPr algn="ctr">
              <a:lnSpc>
                <a:spcPct val="90000"/>
              </a:lnSpc>
            </a:pPr>
            <a:r>
              <a:rPr lang="en-IN" sz="1600" b="1">
                <a:solidFill>
                  <a:schemeClr val="tx1">
                    <a:lumMod val="75000"/>
                    <a:lumOff val="25000"/>
                  </a:schemeClr>
                </a:solidFill>
                <a:latin typeface="Open Sans" panose="020B0606030504020204" pitchFamily="34" charset="0"/>
                <a:ea typeface="Open Sans" panose="020B0606030504020204" pitchFamily="34" charset="0"/>
                <a:cs typeface="Open Sans" panose="020B0606030504020204" pitchFamily="34" charset="0"/>
              </a:rPr>
              <a:t>Tactic 2.1</a:t>
            </a:r>
            <a:endParaRPr lang="en-IN" sz="1600" b="1" dirty="0">
              <a:solidFill>
                <a:schemeClr val="tx1">
                  <a:lumMod val="75000"/>
                  <a:lumOff val="25000"/>
                </a:schemeClr>
              </a:solidFill>
              <a:latin typeface="Open Sans" panose="020B0606030504020204" pitchFamily="34" charset="0"/>
              <a:ea typeface="Open Sans" panose="020B0606030504020204" pitchFamily="34" charset="0"/>
              <a:cs typeface="Open Sans" panose="020B0606030504020204" pitchFamily="34" charset="0"/>
            </a:endParaRPr>
          </a:p>
        </p:txBody>
      </p:sp>
      <p:sp>
        <p:nvSpPr>
          <p:cNvPr id="65" name="Rectangle 64">
            <a:extLst>
              <a:ext uri="{FF2B5EF4-FFF2-40B4-BE49-F238E27FC236}">
                <a16:creationId xmlns:a16="http://schemas.microsoft.com/office/drawing/2014/main" id="{8D8B240D-E2C8-4C7D-BEA7-7DAD7304209C}"/>
              </a:ext>
            </a:extLst>
          </p:cNvPr>
          <p:cNvSpPr/>
          <p:nvPr/>
        </p:nvSpPr>
        <p:spPr>
          <a:xfrm>
            <a:off x="3954489" y="1735519"/>
            <a:ext cx="1572792" cy="424732"/>
          </a:xfrm>
          <a:prstGeom prst="rect">
            <a:avLst/>
          </a:prstGeom>
        </p:spPr>
        <p:txBody>
          <a:bodyPr wrap="square" lIns="0" rIns="0" anchor="ctr">
            <a:spAutoFit/>
          </a:bodyPr>
          <a:lstStyle/>
          <a:p>
            <a:pPr algn="ctr">
              <a:lnSpc>
                <a:spcPct val="90000"/>
              </a:lnSpc>
            </a:pPr>
            <a:r>
              <a:rPr lang="en-IN" sz="1200" dirty="0">
                <a:solidFill>
                  <a:schemeClr val="tx1">
                    <a:lumMod val="75000"/>
                    <a:lumOff val="25000"/>
                  </a:schemeClr>
                </a:solidFill>
                <a:latin typeface="Open Sans" panose="020B0606030504020204" pitchFamily="34" charset="0"/>
                <a:ea typeface="Open Sans" panose="020B0606030504020204" pitchFamily="34" charset="0"/>
                <a:cs typeface="Open Sans" panose="020B0606030504020204" pitchFamily="34" charset="0"/>
              </a:rPr>
              <a:t>Insert your desired text here. </a:t>
            </a:r>
          </a:p>
        </p:txBody>
      </p:sp>
      <p:sp>
        <p:nvSpPr>
          <p:cNvPr id="66" name="Rectangle 65">
            <a:extLst>
              <a:ext uri="{FF2B5EF4-FFF2-40B4-BE49-F238E27FC236}">
                <a16:creationId xmlns:a16="http://schemas.microsoft.com/office/drawing/2014/main" id="{482A758E-2F6C-4E04-A29F-F7476B45CADA}"/>
              </a:ext>
            </a:extLst>
          </p:cNvPr>
          <p:cNvSpPr/>
          <p:nvPr/>
        </p:nvSpPr>
        <p:spPr>
          <a:xfrm>
            <a:off x="3954489" y="1443359"/>
            <a:ext cx="1572792" cy="313932"/>
          </a:xfrm>
          <a:prstGeom prst="rect">
            <a:avLst/>
          </a:prstGeom>
        </p:spPr>
        <p:txBody>
          <a:bodyPr wrap="square" lIns="0" rIns="0" anchor="ctr">
            <a:spAutoFit/>
          </a:bodyPr>
          <a:lstStyle/>
          <a:p>
            <a:pPr algn="ctr">
              <a:lnSpc>
                <a:spcPct val="90000"/>
              </a:lnSpc>
            </a:pPr>
            <a:r>
              <a:rPr lang="en-IN" sz="1600" b="1">
                <a:solidFill>
                  <a:schemeClr val="tx1">
                    <a:lumMod val="75000"/>
                    <a:lumOff val="25000"/>
                  </a:schemeClr>
                </a:solidFill>
                <a:latin typeface="Open Sans" panose="020B0606030504020204" pitchFamily="34" charset="0"/>
                <a:ea typeface="Open Sans" panose="020B0606030504020204" pitchFamily="34" charset="0"/>
                <a:cs typeface="Open Sans" panose="020B0606030504020204" pitchFamily="34" charset="0"/>
              </a:rPr>
              <a:t>Tactic 1.1</a:t>
            </a:r>
            <a:endParaRPr lang="en-IN" sz="1600" b="1" dirty="0">
              <a:solidFill>
                <a:schemeClr val="tx1">
                  <a:lumMod val="75000"/>
                  <a:lumOff val="25000"/>
                </a:schemeClr>
              </a:solidFill>
              <a:latin typeface="Open Sans" panose="020B0606030504020204" pitchFamily="34" charset="0"/>
              <a:ea typeface="Open Sans" panose="020B0606030504020204" pitchFamily="34" charset="0"/>
              <a:cs typeface="Open Sans" panose="020B0606030504020204" pitchFamily="34" charset="0"/>
            </a:endParaRPr>
          </a:p>
        </p:txBody>
      </p:sp>
      <p:sp>
        <p:nvSpPr>
          <p:cNvPr id="67" name="Rectangle 66">
            <a:extLst>
              <a:ext uri="{FF2B5EF4-FFF2-40B4-BE49-F238E27FC236}">
                <a16:creationId xmlns:a16="http://schemas.microsoft.com/office/drawing/2014/main" id="{6C43812D-63EE-442E-A940-8B463EFD5185}"/>
              </a:ext>
            </a:extLst>
          </p:cNvPr>
          <p:cNvSpPr/>
          <p:nvPr/>
        </p:nvSpPr>
        <p:spPr>
          <a:xfrm>
            <a:off x="6815101" y="5617562"/>
            <a:ext cx="1572792" cy="424732"/>
          </a:xfrm>
          <a:prstGeom prst="rect">
            <a:avLst/>
          </a:prstGeom>
        </p:spPr>
        <p:txBody>
          <a:bodyPr wrap="square" lIns="0" rIns="0" anchor="ctr">
            <a:spAutoFit/>
          </a:bodyPr>
          <a:lstStyle/>
          <a:p>
            <a:pPr algn="ctr">
              <a:lnSpc>
                <a:spcPct val="90000"/>
              </a:lnSpc>
            </a:pPr>
            <a:r>
              <a:rPr lang="en-IN" sz="1200" dirty="0">
                <a:solidFill>
                  <a:schemeClr val="tx1">
                    <a:lumMod val="75000"/>
                    <a:lumOff val="25000"/>
                  </a:schemeClr>
                </a:solidFill>
                <a:latin typeface="Open Sans" panose="020B0606030504020204" pitchFamily="34" charset="0"/>
                <a:ea typeface="Open Sans" panose="020B0606030504020204" pitchFamily="34" charset="0"/>
                <a:cs typeface="Open Sans" panose="020B0606030504020204" pitchFamily="34" charset="0"/>
              </a:rPr>
              <a:t>Insert your desired text here. </a:t>
            </a:r>
          </a:p>
        </p:txBody>
      </p:sp>
      <p:sp>
        <p:nvSpPr>
          <p:cNvPr id="68" name="Rectangle 67">
            <a:extLst>
              <a:ext uri="{FF2B5EF4-FFF2-40B4-BE49-F238E27FC236}">
                <a16:creationId xmlns:a16="http://schemas.microsoft.com/office/drawing/2014/main" id="{6E528A75-362D-4ABE-8E75-2BC6B65286CA}"/>
              </a:ext>
            </a:extLst>
          </p:cNvPr>
          <p:cNvSpPr/>
          <p:nvPr/>
        </p:nvSpPr>
        <p:spPr>
          <a:xfrm>
            <a:off x="6815101" y="5325402"/>
            <a:ext cx="1572792" cy="313932"/>
          </a:xfrm>
          <a:prstGeom prst="rect">
            <a:avLst/>
          </a:prstGeom>
        </p:spPr>
        <p:txBody>
          <a:bodyPr wrap="square" lIns="0" rIns="0" anchor="ctr">
            <a:spAutoFit/>
          </a:bodyPr>
          <a:lstStyle/>
          <a:p>
            <a:pPr algn="ctr">
              <a:lnSpc>
                <a:spcPct val="90000"/>
              </a:lnSpc>
            </a:pPr>
            <a:r>
              <a:rPr lang="en-IN" sz="1600" b="1">
                <a:solidFill>
                  <a:schemeClr val="tx1">
                    <a:lumMod val="75000"/>
                    <a:lumOff val="25000"/>
                  </a:schemeClr>
                </a:solidFill>
                <a:latin typeface="Open Sans" panose="020B0606030504020204" pitchFamily="34" charset="0"/>
                <a:ea typeface="Open Sans" panose="020B0606030504020204" pitchFamily="34" charset="0"/>
                <a:cs typeface="Open Sans" panose="020B0606030504020204" pitchFamily="34" charset="0"/>
              </a:rPr>
              <a:t>Tactic 3.2</a:t>
            </a:r>
            <a:endParaRPr lang="en-IN" sz="1600" b="1" dirty="0">
              <a:solidFill>
                <a:schemeClr val="tx1">
                  <a:lumMod val="75000"/>
                  <a:lumOff val="25000"/>
                </a:schemeClr>
              </a:solidFill>
              <a:latin typeface="Open Sans" panose="020B0606030504020204" pitchFamily="34" charset="0"/>
              <a:ea typeface="Open Sans" panose="020B0606030504020204" pitchFamily="34" charset="0"/>
              <a:cs typeface="Open Sans" panose="020B0606030504020204" pitchFamily="34" charset="0"/>
            </a:endParaRPr>
          </a:p>
        </p:txBody>
      </p:sp>
      <p:sp>
        <p:nvSpPr>
          <p:cNvPr id="69" name="Rectangle 68">
            <a:extLst>
              <a:ext uri="{FF2B5EF4-FFF2-40B4-BE49-F238E27FC236}">
                <a16:creationId xmlns:a16="http://schemas.microsoft.com/office/drawing/2014/main" id="{CF4B8BAE-0426-40DC-B5B6-84F0ECF99B9C}"/>
              </a:ext>
            </a:extLst>
          </p:cNvPr>
          <p:cNvSpPr/>
          <p:nvPr/>
        </p:nvSpPr>
        <p:spPr>
          <a:xfrm>
            <a:off x="6815101" y="3680697"/>
            <a:ext cx="1572792" cy="424732"/>
          </a:xfrm>
          <a:prstGeom prst="rect">
            <a:avLst/>
          </a:prstGeom>
        </p:spPr>
        <p:txBody>
          <a:bodyPr wrap="square" lIns="0" rIns="0" anchor="ctr">
            <a:spAutoFit/>
          </a:bodyPr>
          <a:lstStyle/>
          <a:p>
            <a:pPr algn="ctr">
              <a:lnSpc>
                <a:spcPct val="90000"/>
              </a:lnSpc>
            </a:pPr>
            <a:r>
              <a:rPr lang="en-IN" sz="1200" dirty="0">
                <a:solidFill>
                  <a:schemeClr val="tx1">
                    <a:lumMod val="75000"/>
                    <a:lumOff val="25000"/>
                  </a:schemeClr>
                </a:solidFill>
                <a:latin typeface="Open Sans" panose="020B0606030504020204" pitchFamily="34" charset="0"/>
                <a:ea typeface="Open Sans" panose="020B0606030504020204" pitchFamily="34" charset="0"/>
                <a:cs typeface="Open Sans" panose="020B0606030504020204" pitchFamily="34" charset="0"/>
              </a:rPr>
              <a:t>Insert your desired text here. </a:t>
            </a:r>
          </a:p>
        </p:txBody>
      </p:sp>
      <p:sp>
        <p:nvSpPr>
          <p:cNvPr id="70" name="Rectangle 69">
            <a:extLst>
              <a:ext uri="{FF2B5EF4-FFF2-40B4-BE49-F238E27FC236}">
                <a16:creationId xmlns:a16="http://schemas.microsoft.com/office/drawing/2014/main" id="{526F45A3-BCF1-4BC0-A51F-B8E14FEF7B32}"/>
              </a:ext>
            </a:extLst>
          </p:cNvPr>
          <p:cNvSpPr/>
          <p:nvPr/>
        </p:nvSpPr>
        <p:spPr>
          <a:xfrm>
            <a:off x="6815101" y="3388537"/>
            <a:ext cx="1572792" cy="313932"/>
          </a:xfrm>
          <a:prstGeom prst="rect">
            <a:avLst/>
          </a:prstGeom>
        </p:spPr>
        <p:txBody>
          <a:bodyPr wrap="square" lIns="0" rIns="0" anchor="ctr">
            <a:spAutoFit/>
          </a:bodyPr>
          <a:lstStyle/>
          <a:p>
            <a:pPr algn="ctr">
              <a:lnSpc>
                <a:spcPct val="90000"/>
              </a:lnSpc>
            </a:pPr>
            <a:r>
              <a:rPr lang="en-IN" sz="1600" b="1">
                <a:solidFill>
                  <a:schemeClr val="tx1">
                    <a:lumMod val="75000"/>
                    <a:lumOff val="25000"/>
                  </a:schemeClr>
                </a:solidFill>
                <a:latin typeface="Open Sans" panose="020B0606030504020204" pitchFamily="34" charset="0"/>
                <a:ea typeface="Open Sans" panose="020B0606030504020204" pitchFamily="34" charset="0"/>
                <a:cs typeface="Open Sans" panose="020B0606030504020204" pitchFamily="34" charset="0"/>
              </a:rPr>
              <a:t>Tactic 2.2</a:t>
            </a:r>
            <a:endParaRPr lang="en-IN" sz="1600" b="1" dirty="0">
              <a:solidFill>
                <a:schemeClr val="tx1">
                  <a:lumMod val="75000"/>
                  <a:lumOff val="25000"/>
                </a:schemeClr>
              </a:solidFill>
              <a:latin typeface="Open Sans" panose="020B0606030504020204" pitchFamily="34" charset="0"/>
              <a:ea typeface="Open Sans" panose="020B0606030504020204" pitchFamily="34" charset="0"/>
              <a:cs typeface="Open Sans" panose="020B0606030504020204" pitchFamily="34" charset="0"/>
            </a:endParaRPr>
          </a:p>
        </p:txBody>
      </p:sp>
      <p:sp>
        <p:nvSpPr>
          <p:cNvPr id="71" name="Rectangle 70">
            <a:extLst>
              <a:ext uri="{FF2B5EF4-FFF2-40B4-BE49-F238E27FC236}">
                <a16:creationId xmlns:a16="http://schemas.microsoft.com/office/drawing/2014/main" id="{12A86A99-1169-43A3-9D64-6CEF9CE29A05}"/>
              </a:ext>
            </a:extLst>
          </p:cNvPr>
          <p:cNvSpPr/>
          <p:nvPr/>
        </p:nvSpPr>
        <p:spPr>
          <a:xfrm>
            <a:off x="6815101" y="1735519"/>
            <a:ext cx="1572792" cy="424732"/>
          </a:xfrm>
          <a:prstGeom prst="rect">
            <a:avLst/>
          </a:prstGeom>
        </p:spPr>
        <p:txBody>
          <a:bodyPr wrap="square" lIns="0" rIns="0" anchor="ctr">
            <a:spAutoFit/>
          </a:bodyPr>
          <a:lstStyle/>
          <a:p>
            <a:pPr algn="ctr">
              <a:lnSpc>
                <a:spcPct val="90000"/>
              </a:lnSpc>
            </a:pPr>
            <a:r>
              <a:rPr lang="en-IN" sz="1200" dirty="0">
                <a:solidFill>
                  <a:schemeClr val="tx1">
                    <a:lumMod val="75000"/>
                    <a:lumOff val="25000"/>
                  </a:schemeClr>
                </a:solidFill>
                <a:latin typeface="Open Sans" panose="020B0606030504020204" pitchFamily="34" charset="0"/>
                <a:ea typeface="Open Sans" panose="020B0606030504020204" pitchFamily="34" charset="0"/>
                <a:cs typeface="Open Sans" panose="020B0606030504020204" pitchFamily="34" charset="0"/>
              </a:rPr>
              <a:t>Insert your desired text here. </a:t>
            </a:r>
          </a:p>
        </p:txBody>
      </p:sp>
      <p:sp>
        <p:nvSpPr>
          <p:cNvPr id="72" name="Rectangle 71">
            <a:extLst>
              <a:ext uri="{FF2B5EF4-FFF2-40B4-BE49-F238E27FC236}">
                <a16:creationId xmlns:a16="http://schemas.microsoft.com/office/drawing/2014/main" id="{774123A8-7509-42B0-8F25-069F407660D0}"/>
              </a:ext>
            </a:extLst>
          </p:cNvPr>
          <p:cNvSpPr/>
          <p:nvPr/>
        </p:nvSpPr>
        <p:spPr>
          <a:xfrm>
            <a:off x="6815101" y="1443359"/>
            <a:ext cx="1572792" cy="313932"/>
          </a:xfrm>
          <a:prstGeom prst="rect">
            <a:avLst/>
          </a:prstGeom>
        </p:spPr>
        <p:txBody>
          <a:bodyPr wrap="square" lIns="0" rIns="0" anchor="ctr">
            <a:spAutoFit/>
          </a:bodyPr>
          <a:lstStyle/>
          <a:p>
            <a:pPr algn="ctr">
              <a:lnSpc>
                <a:spcPct val="90000"/>
              </a:lnSpc>
            </a:pPr>
            <a:r>
              <a:rPr lang="en-IN" sz="1600" b="1">
                <a:solidFill>
                  <a:schemeClr val="tx1">
                    <a:lumMod val="75000"/>
                    <a:lumOff val="25000"/>
                  </a:schemeClr>
                </a:solidFill>
                <a:latin typeface="Open Sans" panose="020B0606030504020204" pitchFamily="34" charset="0"/>
                <a:ea typeface="Open Sans" panose="020B0606030504020204" pitchFamily="34" charset="0"/>
                <a:cs typeface="Open Sans" panose="020B0606030504020204" pitchFamily="34" charset="0"/>
              </a:rPr>
              <a:t>Tactic 1.2</a:t>
            </a:r>
            <a:endParaRPr lang="en-IN" sz="1600" b="1" dirty="0">
              <a:solidFill>
                <a:schemeClr val="tx1">
                  <a:lumMod val="75000"/>
                  <a:lumOff val="25000"/>
                </a:schemeClr>
              </a:solidFill>
              <a:latin typeface="Open Sans" panose="020B0606030504020204" pitchFamily="34" charset="0"/>
              <a:ea typeface="Open Sans" panose="020B0606030504020204" pitchFamily="34" charset="0"/>
              <a:cs typeface="Open Sans" panose="020B0606030504020204" pitchFamily="34" charset="0"/>
            </a:endParaRPr>
          </a:p>
        </p:txBody>
      </p:sp>
      <p:cxnSp>
        <p:nvCxnSpPr>
          <p:cNvPr id="87" name="Straight Connector 86">
            <a:extLst>
              <a:ext uri="{FF2B5EF4-FFF2-40B4-BE49-F238E27FC236}">
                <a16:creationId xmlns:a16="http://schemas.microsoft.com/office/drawing/2014/main" id="{1F387172-D84F-4E10-9AAC-9D7CE5BF2973}"/>
              </a:ext>
            </a:extLst>
          </p:cNvPr>
          <p:cNvCxnSpPr>
            <a:cxnSpLocks/>
          </p:cNvCxnSpPr>
          <p:nvPr/>
        </p:nvCxnSpPr>
        <p:spPr>
          <a:xfrm>
            <a:off x="3122560" y="1493520"/>
            <a:ext cx="339532" cy="0"/>
          </a:xfrm>
          <a:prstGeom prst="line">
            <a:avLst/>
          </a:prstGeom>
          <a:ln w="28575" cap="rnd">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88" name="Straight Connector 87">
            <a:extLst>
              <a:ext uri="{FF2B5EF4-FFF2-40B4-BE49-F238E27FC236}">
                <a16:creationId xmlns:a16="http://schemas.microsoft.com/office/drawing/2014/main" id="{8B698EC2-F0B2-4BC4-8BEF-D67C71C1938E}"/>
              </a:ext>
            </a:extLst>
          </p:cNvPr>
          <p:cNvCxnSpPr>
            <a:cxnSpLocks/>
          </p:cNvCxnSpPr>
          <p:nvPr/>
        </p:nvCxnSpPr>
        <p:spPr>
          <a:xfrm>
            <a:off x="3122560" y="3429000"/>
            <a:ext cx="339532" cy="0"/>
          </a:xfrm>
          <a:prstGeom prst="line">
            <a:avLst/>
          </a:prstGeom>
          <a:ln w="28575" cap="rnd">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89" name="Straight Connector 88">
            <a:extLst>
              <a:ext uri="{FF2B5EF4-FFF2-40B4-BE49-F238E27FC236}">
                <a16:creationId xmlns:a16="http://schemas.microsoft.com/office/drawing/2014/main" id="{5F725517-6B1E-49F9-9635-60AB988C864F}"/>
              </a:ext>
            </a:extLst>
          </p:cNvPr>
          <p:cNvCxnSpPr>
            <a:cxnSpLocks/>
          </p:cNvCxnSpPr>
          <p:nvPr/>
        </p:nvCxnSpPr>
        <p:spPr>
          <a:xfrm>
            <a:off x="3122560" y="5364480"/>
            <a:ext cx="339532" cy="0"/>
          </a:xfrm>
          <a:prstGeom prst="line">
            <a:avLst/>
          </a:prstGeom>
          <a:ln w="28575" cap="rnd">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grpSp>
        <p:nvGrpSpPr>
          <p:cNvPr id="99" name="Group 98">
            <a:extLst>
              <a:ext uri="{FF2B5EF4-FFF2-40B4-BE49-F238E27FC236}">
                <a16:creationId xmlns:a16="http://schemas.microsoft.com/office/drawing/2014/main" id="{FE5C3278-1A85-4C62-8A69-1605AACE275A}"/>
              </a:ext>
            </a:extLst>
          </p:cNvPr>
          <p:cNvGrpSpPr/>
          <p:nvPr/>
        </p:nvGrpSpPr>
        <p:grpSpPr>
          <a:xfrm>
            <a:off x="4551338" y="853463"/>
            <a:ext cx="379095" cy="476355"/>
            <a:chOff x="7362825" y="633413"/>
            <a:chExt cx="544513" cy="684213"/>
          </a:xfrm>
          <a:solidFill>
            <a:schemeClr val="tx1">
              <a:lumMod val="75000"/>
              <a:lumOff val="25000"/>
            </a:schemeClr>
          </a:solidFill>
        </p:grpSpPr>
        <p:sp>
          <p:nvSpPr>
            <p:cNvPr id="94" name="Freeform 17">
              <a:extLst>
                <a:ext uri="{FF2B5EF4-FFF2-40B4-BE49-F238E27FC236}">
                  <a16:creationId xmlns:a16="http://schemas.microsoft.com/office/drawing/2014/main" id="{5FAAAC08-A85A-4E88-96A3-2EE7B5E7D635}"/>
                </a:ext>
              </a:extLst>
            </p:cNvPr>
            <p:cNvSpPr>
              <a:spLocks/>
            </p:cNvSpPr>
            <p:nvPr/>
          </p:nvSpPr>
          <p:spPr bwMode="auto">
            <a:xfrm>
              <a:off x="7392988" y="790576"/>
              <a:ext cx="514350" cy="527050"/>
            </a:xfrm>
            <a:custGeom>
              <a:avLst/>
              <a:gdLst>
                <a:gd name="T0" fmla="*/ 1556 w 1978"/>
                <a:gd name="T1" fmla="*/ 278 h 2033"/>
                <a:gd name="T2" fmla="*/ 1387 w 1978"/>
                <a:gd name="T3" fmla="*/ 455 h 2033"/>
                <a:gd name="T4" fmla="*/ 1287 w 1978"/>
                <a:gd name="T5" fmla="*/ 347 h 2033"/>
                <a:gd name="T6" fmla="*/ 1635 w 1978"/>
                <a:gd name="T7" fmla="*/ 0 h 2033"/>
                <a:gd name="T8" fmla="*/ 1978 w 1978"/>
                <a:gd name="T9" fmla="*/ 344 h 2033"/>
                <a:gd name="T10" fmla="*/ 1879 w 1978"/>
                <a:gd name="T11" fmla="*/ 443 h 2033"/>
                <a:gd name="T12" fmla="*/ 1725 w 1978"/>
                <a:gd name="T13" fmla="*/ 279 h 2033"/>
                <a:gd name="T14" fmla="*/ 1712 w 1978"/>
                <a:gd name="T15" fmla="*/ 287 h 2033"/>
                <a:gd name="T16" fmla="*/ 1709 w 1978"/>
                <a:gd name="T17" fmla="*/ 325 h 2033"/>
                <a:gd name="T18" fmla="*/ 1709 w 1978"/>
                <a:gd name="T19" fmla="*/ 700 h 2033"/>
                <a:gd name="T20" fmla="*/ 1312 w 1978"/>
                <a:gd name="T21" fmla="*/ 1096 h 2033"/>
                <a:gd name="T22" fmla="*/ 576 w 1978"/>
                <a:gd name="T23" fmla="*/ 1096 h 2033"/>
                <a:gd name="T24" fmla="*/ 323 w 1978"/>
                <a:gd name="T25" fmla="*/ 1348 h 2033"/>
                <a:gd name="T26" fmla="*/ 323 w 1978"/>
                <a:gd name="T27" fmla="*/ 1447 h 2033"/>
                <a:gd name="T28" fmla="*/ 398 w 1978"/>
                <a:gd name="T29" fmla="*/ 1625 h 2033"/>
                <a:gd name="T30" fmla="*/ 459 w 1978"/>
                <a:gd name="T31" fmla="*/ 1886 h 2033"/>
                <a:gd name="T32" fmla="*/ 224 w 1978"/>
                <a:gd name="T33" fmla="*/ 2023 h 2033"/>
                <a:gd name="T34" fmla="*/ 21 w 1978"/>
                <a:gd name="T35" fmla="*/ 1842 h 2033"/>
                <a:gd name="T36" fmla="*/ 133 w 1978"/>
                <a:gd name="T37" fmla="*/ 1595 h 2033"/>
                <a:gd name="T38" fmla="*/ 171 w 1978"/>
                <a:gd name="T39" fmla="*/ 1530 h 2033"/>
                <a:gd name="T40" fmla="*/ 179 w 1978"/>
                <a:gd name="T41" fmla="*/ 1259 h 2033"/>
                <a:gd name="T42" fmla="*/ 554 w 1978"/>
                <a:gd name="T43" fmla="*/ 943 h 2033"/>
                <a:gd name="T44" fmla="*/ 1286 w 1978"/>
                <a:gd name="T45" fmla="*/ 943 h 2033"/>
                <a:gd name="T46" fmla="*/ 1556 w 1978"/>
                <a:gd name="T47" fmla="*/ 671 h 2033"/>
                <a:gd name="T48" fmla="*/ 1556 w 1978"/>
                <a:gd name="T49" fmla="*/ 334 h 2033"/>
                <a:gd name="T50" fmla="*/ 1556 w 1978"/>
                <a:gd name="T51" fmla="*/ 278 h 20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978" h="2033">
                  <a:moveTo>
                    <a:pt x="1556" y="278"/>
                  </a:moveTo>
                  <a:cubicBezTo>
                    <a:pt x="1495" y="342"/>
                    <a:pt x="1441" y="398"/>
                    <a:pt x="1387" y="455"/>
                  </a:cubicBezTo>
                  <a:cubicBezTo>
                    <a:pt x="1347" y="412"/>
                    <a:pt x="1315" y="377"/>
                    <a:pt x="1287" y="347"/>
                  </a:cubicBezTo>
                  <a:cubicBezTo>
                    <a:pt x="1400" y="234"/>
                    <a:pt x="1519" y="115"/>
                    <a:pt x="1635" y="0"/>
                  </a:cubicBezTo>
                  <a:cubicBezTo>
                    <a:pt x="1744" y="109"/>
                    <a:pt x="1862" y="228"/>
                    <a:pt x="1978" y="344"/>
                  </a:cubicBezTo>
                  <a:cubicBezTo>
                    <a:pt x="1951" y="372"/>
                    <a:pt x="1916" y="406"/>
                    <a:pt x="1879" y="443"/>
                  </a:cubicBezTo>
                  <a:cubicBezTo>
                    <a:pt x="1831" y="392"/>
                    <a:pt x="1778" y="336"/>
                    <a:pt x="1725" y="279"/>
                  </a:cubicBezTo>
                  <a:cubicBezTo>
                    <a:pt x="1721" y="282"/>
                    <a:pt x="1716" y="284"/>
                    <a:pt x="1712" y="287"/>
                  </a:cubicBezTo>
                  <a:cubicBezTo>
                    <a:pt x="1711" y="300"/>
                    <a:pt x="1709" y="312"/>
                    <a:pt x="1709" y="325"/>
                  </a:cubicBezTo>
                  <a:cubicBezTo>
                    <a:pt x="1709" y="450"/>
                    <a:pt x="1709" y="575"/>
                    <a:pt x="1709" y="700"/>
                  </a:cubicBezTo>
                  <a:cubicBezTo>
                    <a:pt x="1708" y="930"/>
                    <a:pt x="1543" y="1095"/>
                    <a:pt x="1312" y="1096"/>
                  </a:cubicBezTo>
                  <a:cubicBezTo>
                    <a:pt x="1067" y="1096"/>
                    <a:pt x="821" y="1096"/>
                    <a:pt x="576" y="1096"/>
                  </a:cubicBezTo>
                  <a:cubicBezTo>
                    <a:pt x="422" y="1097"/>
                    <a:pt x="325" y="1194"/>
                    <a:pt x="323" y="1348"/>
                  </a:cubicBezTo>
                  <a:cubicBezTo>
                    <a:pt x="323" y="1381"/>
                    <a:pt x="324" y="1414"/>
                    <a:pt x="323" y="1447"/>
                  </a:cubicBezTo>
                  <a:cubicBezTo>
                    <a:pt x="318" y="1519"/>
                    <a:pt x="321" y="1577"/>
                    <a:pt x="398" y="1625"/>
                  </a:cubicBezTo>
                  <a:cubicBezTo>
                    <a:pt x="484" y="1678"/>
                    <a:pt x="499" y="1793"/>
                    <a:pt x="459" y="1886"/>
                  </a:cubicBezTo>
                  <a:cubicBezTo>
                    <a:pt x="418" y="1977"/>
                    <a:pt x="322" y="2033"/>
                    <a:pt x="224" y="2023"/>
                  </a:cubicBezTo>
                  <a:cubicBezTo>
                    <a:pt x="126" y="2013"/>
                    <a:pt x="41" y="1938"/>
                    <a:pt x="21" y="1842"/>
                  </a:cubicBezTo>
                  <a:cubicBezTo>
                    <a:pt x="0" y="1744"/>
                    <a:pt x="44" y="1643"/>
                    <a:pt x="133" y="1595"/>
                  </a:cubicBezTo>
                  <a:cubicBezTo>
                    <a:pt x="164" y="1579"/>
                    <a:pt x="171" y="1562"/>
                    <a:pt x="171" y="1530"/>
                  </a:cubicBezTo>
                  <a:cubicBezTo>
                    <a:pt x="171" y="1440"/>
                    <a:pt x="166" y="1348"/>
                    <a:pt x="179" y="1259"/>
                  </a:cubicBezTo>
                  <a:cubicBezTo>
                    <a:pt x="209" y="1074"/>
                    <a:pt x="367" y="944"/>
                    <a:pt x="554" y="943"/>
                  </a:cubicBezTo>
                  <a:cubicBezTo>
                    <a:pt x="798" y="942"/>
                    <a:pt x="1042" y="943"/>
                    <a:pt x="1286" y="943"/>
                  </a:cubicBezTo>
                  <a:cubicBezTo>
                    <a:pt x="1465" y="943"/>
                    <a:pt x="1556" y="851"/>
                    <a:pt x="1556" y="671"/>
                  </a:cubicBezTo>
                  <a:cubicBezTo>
                    <a:pt x="1556" y="559"/>
                    <a:pt x="1556" y="446"/>
                    <a:pt x="1556" y="334"/>
                  </a:cubicBezTo>
                  <a:cubicBezTo>
                    <a:pt x="1556" y="319"/>
                    <a:pt x="1556" y="304"/>
                    <a:pt x="1556" y="27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IN"/>
            </a:p>
          </p:txBody>
        </p:sp>
        <p:sp>
          <p:nvSpPr>
            <p:cNvPr id="95" name="Freeform 18">
              <a:extLst>
                <a:ext uri="{FF2B5EF4-FFF2-40B4-BE49-F238E27FC236}">
                  <a16:creationId xmlns:a16="http://schemas.microsoft.com/office/drawing/2014/main" id="{28FFE61C-85D4-481D-AE75-DA0F95183963}"/>
                </a:ext>
              </a:extLst>
            </p:cNvPr>
            <p:cNvSpPr>
              <a:spLocks/>
            </p:cNvSpPr>
            <p:nvPr/>
          </p:nvSpPr>
          <p:spPr bwMode="auto">
            <a:xfrm>
              <a:off x="7362825" y="838201"/>
              <a:ext cx="149225" cy="152400"/>
            </a:xfrm>
            <a:custGeom>
              <a:avLst/>
              <a:gdLst>
                <a:gd name="T0" fmla="*/ 0 w 571"/>
                <a:gd name="T1" fmla="*/ 119 h 582"/>
                <a:gd name="T2" fmla="*/ 108 w 571"/>
                <a:gd name="T3" fmla="*/ 7 h 582"/>
                <a:gd name="T4" fmla="*/ 279 w 571"/>
                <a:gd name="T5" fmla="*/ 190 h 582"/>
                <a:gd name="T6" fmla="*/ 451 w 571"/>
                <a:gd name="T7" fmla="*/ 0 h 582"/>
                <a:gd name="T8" fmla="*/ 571 w 571"/>
                <a:gd name="T9" fmla="*/ 123 h 582"/>
                <a:gd name="T10" fmla="*/ 387 w 571"/>
                <a:gd name="T11" fmla="*/ 290 h 582"/>
                <a:gd name="T12" fmla="*/ 570 w 571"/>
                <a:gd name="T13" fmla="*/ 462 h 582"/>
                <a:gd name="T14" fmla="*/ 455 w 571"/>
                <a:gd name="T15" fmla="*/ 569 h 582"/>
                <a:gd name="T16" fmla="*/ 290 w 571"/>
                <a:gd name="T17" fmla="*/ 393 h 582"/>
                <a:gd name="T18" fmla="*/ 124 w 571"/>
                <a:gd name="T19" fmla="*/ 582 h 582"/>
                <a:gd name="T20" fmla="*/ 1 w 571"/>
                <a:gd name="T21" fmla="*/ 459 h 582"/>
                <a:gd name="T22" fmla="*/ 185 w 571"/>
                <a:gd name="T23" fmla="*/ 292 h 582"/>
                <a:gd name="T24" fmla="*/ 0 w 571"/>
                <a:gd name="T25" fmla="*/ 119 h 5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571" h="582">
                  <a:moveTo>
                    <a:pt x="0" y="119"/>
                  </a:moveTo>
                  <a:cubicBezTo>
                    <a:pt x="40" y="78"/>
                    <a:pt x="72" y="44"/>
                    <a:pt x="108" y="7"/>
                  </a:cubicBezTo>
                  <a:cubicBezTo>
                    <a:pt x="164" y="67"/>
                    <a:pt x="219" y="126"/>
                    <a:pt x="279" y="190"/>
                  </a:cubicBezTo>
                  <a:cubicBezTo>
                    <a:pt x="342" y="121"/>
                    <a:pt x="396" y="61"/>
                    <a:pt x="451" y="0"/>
                  </a:cubicBezTo>
                  <a:cubicBezTo>
                    <a:pt x="495" y="45"/>
                    <a:pt x="530" y="80"/>
                    <a:pt x="571" y="123"/>
                  </a:cubicBezTo>
                  <a:cubicBezTo>
                    <a:pt x="512" y="176"/>
                    <a:pt x="452" y="231"/>
                    <a:pt x="387" y="290"/>
                  </a:cubicBezTo>
                  <a:cubicBezTo>
                    <a:pt x="452" y="351"/>
                    <a:pt x="510" y="405"/>
                    <a:pt x="570" y="462"/>
                  </a:cubicBezTo>
                  <a:cubicBezTo>
                    <a:pt x="530" y="500"/>
                    <a:pt x="494" y="533"/>
                    <a:pt x="455" y="569"/>
                  </a:cubicBezTo>
                  <a:cubicBezTo>
                    <a:pt x="405" y="515"/>
                    <a:pt x="350" y="457"/>
                    <a:pt x="290" y="393"/>
                  </a:cubicBezTo>
                  <a:cubicBezTo>
                    <a:pt x="229" y="462"/>
                    <a:pt x="176" y="522"/>
                    <a:pt x="124" y="582"/>
                  </a:cubicBezTo>
                  <a:cubicBezTo>
                    <a:pt x="77" y="535"/>
                    <a:pt x="42" y="500"/>
                    <a:pt x="1" y="459"/>
                  </a:cubicBezTo>
                  <a:cubicBezTo>
                    <a:pt x="58" y="407"/>
                    <a:pt x="118" y="353"/>
                    <a:pt x="185" y="292"/>
                  </a:cubicBezTo>
                  <a:cubicBezTo>
                    <a:pt x="118" y="229"/>
                    <a:pt x="58" y="174"/>
                    <a:pt x="0" y="11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IN"/>
            </a:p>
          </p:txBody>
        </p:sp>
        <p:sp>
          <p:nvSpPr>
            <p:cNvPr id="96" name="Freeform 19">
              <a:extLst>
                <a:ext uri="{FF2B5EF4-FFF2-40B4-BE49-F238E27FC236}">
                  <a16:creationId xmlns:a16="http://schemas.microsoft.com/office/drawing/2014/main" id="{3C5A4561-61E0-4535-BC12-F9C5084A2DE9}"/>
                </a:ext>
              </a:extLst>
            </p:cNvPr>
            <p:cNvSpPr>
              <a:spLocks/>
            </p:cNvSpPr>
            <p:nvPr/>
          </p:nvSpPr>
          <p:spPr bwMode="auto">
            <a:xfrm>
              <a:off x="7523163" y="679451"/>
              <a:ext cx="150813" cy="150813"/>
            </a:xfrm>
            <a:custGeom>
              <a:avLst/>
              <a:gdLst>
                <a:gd name="T0" fmla="*/ 454 w 579"/>
                <a:gd name="T1" fmla="*/ 0 h 577"/>
                <a:gd name="T2" fmla="*/ 567 w 579"/>
                <a:gd name="T3" fmla="*/ 114 h 577"/>
                <a:gd name="T4" fmla="*/ 394 w 579"/>
                <a:gd name="T5" fmla="*/ 279 h 577"/>
                <a:gd name="T6" fmla="*/ 579 w 579"/>
                <a:gd name="T7" fmla="*/ 452 h 577"/>
                <a:gd name="T8" fmla="*/ 452 w 579"/>
                <a:gd name="T9" fmla="*/ 563 h 577"/>
                <a:gd name="T10" fmla="*/ 290 w 579"/>
                <a:gd name="T11" fmla="*/ 392 h 577"/>
                <a:gd name="T12" fmla="*/ 118 w 579"/>
                <a:gd name="T13" fmla="*/ 577 h 577"/>
                <a:gd name="T14" fmla="*/ 3 w 579"/>
                <a:gd name="T15" fmla="*/ 456 h 577"/>
                <a:gd name="T16" fmla="*/ 186 w 579"/>
                <a:gd name="T17" fmla="*/ 286 h 577"/>
                <a:gd name="T18" fmla="*/ 0 w 579"/>
                <a:gd name="T19" fmla="*/ 113 h 577"/>
                <a:gd name="T20" fmla="*/ 112 w 579"/>
                <a:gd name="T21" fmla="*/ 8 h 577"/>
                <a:gd name="T22" fmla="*/ 281 w 579"/>
                <a:gd name="T23" fmla="*/ 186 h 577"/>
                <a:gd name="T24" fmla="*/ 454 w 579"/>
                <a:gd name="T25" fmla="*/ 0 h 5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579" h="577">
                  <a:moveTo>
                    <a:pt x="454" y="0"/>
                  </a:moveTo>
                  <a:cubicBezTo>
                    <a:pt x="497" y="44"/>
                    <a:pt x="530" y="78"/>
                    <a:pt x="567" y="114"/>
                  </a:cubicBezTo>
                  <a:cubicBezTo>
                    <a:pt x="511" y="168"/>
                    <a:pt x="453" y="222"/>
                    <a:pt x="394" y="279"/>
                  </a:cubicBezTo>
                  <a:cubicBezTo>
                    <a:pt x="459" y="340"/>
                    <a:pt x="518" y="395"/>
                    <a:pt x="579" y="452"/>
                  </a:cubicBezTo>
                  <a:cubicBezTo>
                    <a:pt x="531" y="495"/>
                    <a:pt x="494" y="527"/>
                    <a:pt x="452" y="563"/>
                  </a:cubicBezTo>
                  <a:cubicBezTo>
                    <a:pt x="405" y="513"/>
                    <a:pt x="349" y="455"/>
                    <a:pt x="290" y="392"/>
                  </a:cubicBezTo>
                  <a:cubicBezTo>
                    <a:pt x="229" y="458"/>
                    <a:pt x="174" y="517"/>
                    <a:pt x="118" y="577"/>
                  </a:cubicBezTo>
                  <a:cubicBezTo>
                    <a:pt x="76" y="532"/>
                    <a:pt x="42" y="497"/>
                    <a:pt x="3" y="456"/>
                  </a:cubicBezTo>
                  <a:cubicBezTo>
                    <a:pt x="59" y="403"/>
                    <a:pt x="119" y="348"/>
                    <a:pt x="186" y="286"/>
                  </a:cubicBezTo>
                  <a:cubicBezTo>
                    <a:pt x="120" y="225"/>
                    <a:pt x="61" y="170"/>
                    <a:pt x="0" y="113"/>
                  </a:cubicBezTo>
                  <a:cubicBezTo>
                    <a:pt x="40" y="75"/>
                    <a:pt x="75" y="43"/>
                    <a:pt x="112" y="8"/>
                  </a:cubicBezTo>
                  <a:cubicBezTo>
                    <a:pt x="165" y="64"/>
                    <a:pt x="220" y="122"/>
                    <a:pt x="281" y="186"/>
                  </a:cubicBezTo>
                  <a:cubicBezTo>
                    <a:pt x="344" y="118"/>
                    <a:pt x="399" y="59"/>
                    <a:pt x="454"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IN"/>
            </a:p>
          </p:txBody>
        </p:sp>
        <p:sp>
          <p:nvSpPr>
            <p:cNvPr id="97" name="Freeform 20">
              <a:extLst>
                <a:ext uri="{FF2B5EF4-FFF2-40B4-BE49-F238E27FC236}">
                  <a16:creationId xmlns:a16="http://schemas.microsoft.com/office/drawing/2014/main" id="{28AFB1A6-4BEF-4035-895A-79E9E0B5154F}"/>
                </a:ext>
              </a:extLst>
            </p:cNvPr>
            <p:cNvSpPr>
              <a:spLocks/>
            </p:cNvSpPr>
            <p:nvPr/>
          </p:nvSpPr>
          <p:spPr bwMode="auto">
            <a:xfrm>
              <a:off x="7723188" y="1120776"/>
              <a:ext cx="149225" cy="149225"/>
            </a:xfrm>
            <a:custGeom>
              <a:avLst/>
              <a:gdLst>
                <a:gd name="T0" fmla="*/ 187 w 575"/>
                <a:gd name="T1" fmla="*/ 291 h 577"/>
                <a:gd name="T2" fmla="*/ 0 w 575"/>
                <a:gd name="T3" fmla="*/ 119 h 577"/>
                <a:gd name="T4" fmla="*/ 115 w 575"/>
                <a:gd name="T5" fmla="*/ 10 h 577"/>
                <a:gd name="T6" fmla="*/ 279 w 575"/>
                <a:gd name="T7" fmla="*/ 185 h 577"/>
                <a:gd name="T8" fmla="*/ 455 w 575"/>
                <a:gd name="T9" fmla="*/ 0 h 577"/>
                <a:gd name="T10" fmla="*/ 570 w 575"/>
                <a:gd name="T11" fmla="*/ 117 h 577"/>
                <a:gd name="T12" fmla="*/ 387 w 575"/>
                <a:gd name="T13" fmla="*/ 280 h 577"/>
                <a:gd name="T14" fmla="*/ 575 w 575"/>
                <a:gd name="T15" fmla="*/ 459 h 577"/>
                <a:gd name="T16" fmla="*/ 452 w 575"/>
                <a:gd name="T17" fmla="*/ 574 h 577"/>
                <a:gd name="T18" fmla="*/ 287 w 575"/>
                <a:gd name="T19" fmla="*/ 394 h 577"/>
                <a:gd name="T20" fmla="*/ 113 w 575"/>
                <a:gd name="T21" fmla="*/ 577 h 577"/>
                <a:gd name="T22" fmla="*/ 3 w 575"/>
                <a:gd name="T23" fmla="*/ 462 h 577"/>
                <a:gd name="T24" fmla="*/ 187 w 575"/>
                <a:gd name="T25" fmla="*/ 291 h 5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575" h="577">
                  <a:moveTo>
                    <a:pt x="187" y="291"/>
                  </a:moveTo>
                  <a:cubicBezTo>
                    <a:pt x="119" y="228"/>
                    <a:pt x="60" y="174"/>
                    <a:pt x="0" y="119"/>
                  </a:cubicBezTo>
                  <a:cubicBezTo>
                    <a:pt x="41" y="80"/>
                    <a:pt x="76" y="46"/>
                    <a:pt x="115" y="10"/>
                  </a:cubicBezTo>
                  <a:cubicBezTo>
                    <a:pt x="167" y="65"/>
                    <a:pt x="221" y="123"/>
                    <a:pt x="279" y="185"/>
                  </a:cubicBezTo>
                  <a:cubicBezTo>
                    <a:pt x="342" y="119"/>
                    <a:pt x="398" y="60"/>
                    <a:pt x="455" y="0"/>
                  </a:cubicBezTo>
                  <a:cubicBezTo>
                    <a:pt x="497" y="42"/>
                    <a:pt x="531" y="77"/>
                    <a:pt x="570" y="117"/>
                  </a:cubicBezTo>
                  <a:cubicBezTo>
                    <a:pt x="510" y="170"/>
                    <a:pt x="450" y="223"/>
                    <a:pt x="387" y="280"/>
                  </a:cubicBezTo>
                  <a:cubicBezTo>
                    <a:pt x="456" y="346"/>
                    <a:pt x="515" y="401"/>
                    <a:pt x="575" y="459"/>
                  </a:cubicBezTo>
                  <a:cubicBezTo>
                    <a:pt x="531" y="500"/>
                    <a:pt x="495" y="534"/>
                    <a:pt x="452" y="574"/>
                  </a:cubicBezTo>
                  <a:cubicBezTo>
                    <a:pt x="401" y="518"/>
                    <a:pt x="346" y="459"/>
                    <a:pt x="287" y="394"/>
                  </a:cubicBezTo>
                  <a:cubicBezTo>
                    <a:pt x="225" y="458"/>
                    <a:pt x="170" y="517"/>
                    <a:pt x="113" y="577"/>
                  </a:cubicBezTo>
                  <a:cubicBezTo>
                    <a:pt x="74" y="536"/>
                    <a:pt x="41" y="502"/>
                    <a:pt x="3" y="462"/>
                  </a:cubicBezTo>
                  <a:cubicBezTo>
                    <a:pt x="61" y="408"/>
                    <a:pt x="121" y="353"/>
                    <a:pt x="187" y="291"/>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IN"/>
            </a:p>
          </p:txBody>
        </p:sp>
        <p:sp>
          <p:nvSpPr>
            <p:cNvPr id="98" name="Freeform 21">
              <a:extLst>
                <a:ext uri="{FF2B5EF4-FFF2-40B4-BE49-F238E27FC236}">
                  <a16:creationId xmlns:a16="http://schemas.microsoft.com/office/drawing/2014/main" id="{5262F571-F7FD-4CD0-9FDE-B5FFE24C0419}"/>
                </a:ext>
              </a:extLst>
            </p:cNvPr>
            <p:cNvSpPr>
              <a:spLocks/>
            </p:cNvSpPr>
            <p:nvPr/>
          </p:nvSpPr>
          <p:spPr bwMode="auto">
            <a:xfrm>
              <a:off x="7756525" y="633413"/>
              <a:ext cx="120650" cy="119063"/>
            </a:xfrm>
            <a:custGeom>
              <a:avLst/>
              <a:gdLst>
                <a:gd name="T0" fmla="*/ 234 w 465"/>
                <a:gd name="T1" fmla="*/ 460 h 460"/>
                <a:gd name="T2" fmla="*/ 2 w 465"/>
                <a:gd name="T3" fmla="*/ 228 h 460"/>
                <a:gd name="T4" fmla="*/ 234 w 465"/>
                <a:gd name="T5" fmla="*/ 0 h 460"/>
                <a:gd name="T6" fmla="*/ 464 w 465"/>
                <a:gd name="T7" fmla="*/ 233 h 460"/>
                <a:gd name="T8" fmla="*/ 234 w 465"/>
                <a:gd name="T9" fmla="*/ 460 h 460"/>
              </a:gdLst>
              <a:ahLst/>
              <a:cxnLst>
                <a:cxn ang="0">
                  <a:pos x="T0" y="T1"/>
                </a:cxn>
                <a:cxn ang="0">
                  <a:pos x="T2" y="T3"/>
                </a:cxn>
                <a:cxn ang="0">
                  <a:pos x="T4" y="T5"/>
                </a:cxn>
                <a:cxn ang="0">
                  <a:pos x="T6" y="T7"/>
                </a:cxn>
                <a:cxn ang="0">
                  <a:pos x="T8" y="T9"/>
                </a:cxn>
              </a:cxnLst>
              <a:rect l="0" t="0" r="r" b="b"/>
              <a:pathLst>
                <a:path w="465" h="460">
                  <a:moveTo>
                    <a:pt x="234" y="460"/>
                  </a:moveTo>
                  <a:cubicBezTo>
                    <a:pt x="105" y="460"/>
                    <a:pt x="0" y="355"/>
                    <a:pt x="2" y="228"/>
                  </a:cubicBezTo>
                  <a:cubicBezTo>
                    <a:pt x="4" y="103"/>
                    <a:pt x="108" y="0"/>
                    <a:pt x="234" y="0"/>
                  </a:cubicBezTo>
                  <a:cubicBezTo>
                    <a:pt x="363" y="0"/>
                    <a:pt x="465" y="103"/>
                    <a:pt x="464" y="233"/>
                  </a:cubicBezTo>
                  <a:cubicBezTo>
                    <a:pt x="463" y="361"/>
                    <a:pt x="363" y="460"/>
                    <a:pt x="234" y="46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IN"/>
            </a:p>
          </p:txBody>
        </p:sp>
      </p:grpSp>
      <p:grpSp>
        <p:nvGrpSpPr>
          <p:cNvPr id="100" name="Group 99">
            <a:extLst>
              <a:ext uri="{FF2B5EF4-FFF2-40B4-BE49-F238E27FC236}">
                <a16:creationId xmlns:a16="http://schemas.microsoft.com/office/drawing/2014/main" id="{4733D745-6F57-4D4D-858C-A2230ED31FEE}"/>
              </a:ext>
            </a:extLst>
          </p:cNvPr>
          <p:cNvGrpSpPr/>
          <p:nvPr/>
        </p:nvGrpSpPr>
        <p:grpSpPr>
          <a:xfrm>
            <a:off x="4551338" y="2799221"/>
            <a:ext cx="379095" cy="476355"/>
            <a:chOff x="7362825" y="633413"/>
            <a:chExt cx="544513" cy="684213"/>
          </a:xfrm>
          <a:solidFill>
            <a:schemeClr val="tx1">
              <a:lumMod val="75000"/>
              <a:lumOff val="25000"/>
            </a:schemeClr>
          </a:solidFill>
        </p:grpSpPr>
        <p:sp>
          <p:nvSpPr>
            <p:cNvPr id="101" name="Freeform 17">
              <a:extLst>
                <a:ext uri="{FF2B5EF4-FFF2-40B4-BE49-F238E27FC236}">
                  <a16:creationId xmlns:a16="http://schemas.microsoft.com/office/drawing/2014/main" id="{94CDF486-AE06-4EDB-B908-4FF041D40240}"/>
                </a:ext>
              </a:extLst>
            </p:cNvPr>
            <p:cNvSpPr>
              <a:spLocks/>
            </p:cNvSpPr>
            <p:nvPr/>
          </p:nvSpPr>
          <p:spPr bwMode="auto">
            <a:xfrm>
              <a:off x="7392988" y="790576"/>
              <a:ext cx="514350" cy="527050"/>
            </a:xfrm>
            <a:custGeom>
              <a:avLst/>
              <a:gdLst>
                <a:gd name="T0" fmla="*/ 1556 w 1978"/>
                <a:gd name="T1" fmla="*/ 278 h 2033"/>
                <a:gd name="T2" fmla="*/ 1387 w 1978"/>
                <a:gd name="T3" fmla="*/ 455 h 2033"/>
                <a:gd name="T4" fmla="*/ 1287 w 1978"/>
                <a:gd name="T5" fmla="*/ 347 h 2033"/>
                <a:gd name="T6" fmla="*/ 1635 w 1978"/>
                <a:gd name="T7" fmla="*/ 0 h 2033"/>
                <a:gd name="T8" fmla="*/ 1978 w 1978"/>
                <a:gd name="T9" fmla="*/ 344 h 2033"/>
                <a:gd name="T10" fmla="*/ 1879 w 1978"/>
                <a:gd name="T11" fmla="*/ 443 h 2033"/>
                <a:gd name="T12" fmla="*/ 1725 w 1978"/>
                <a:gd name="T13" fmla="*/ 279 h 2033"/>
                <a:gd name="T14" fmla="*/ 1712 w 1978"/>
                <a:gd name="T15" fmla="*/ 287 h 2033"/>
                <a:gd name="T16" fmla="*/ 1709 w 1978"/>
                <a:gd name="T17" fmla="*/ 325 h 2033"/>
                <a:gd name="T18" fmla="*/ 1709 w 1978"/>
                <a:gd name="T19" fmla="*/ 700 h 2033"/>
                <a:gd name="T20" fmla="*/ 1312 w 1978"/>
                <a:gd name="T21" fmla="*/ 1096 h 2033"/>
                <a:gd name="T22" fmla="*/ 576 w 1978"/>
                <a:gd name="T23" fmla="*/ 1096 h 2033"/>
                <a:gd name="T24" fmla="*/ 323 w 1978"/>
                <a:gd name="T25" fmla="*/ 1348 h 2033"/>
                <a:gd name="T26" fmla="*/ 323 w 1978"/>
                <a:gd name="T27" fmla="*/ 1447 h 2033"/>
                <a:gd name="T28" fmla="*/ 398 w 1978"/>
                <a:gd name="T29" fmla="*/ 1625 h 2033"/>
                <a:gd name="T30" fmla="*/ 459 w 1978"/>
                <a:gd name="T31" fmla="*/ 1886 h 2033"/>
                <a:gd name="T32" fmla="*/ 224 w 1978"/>
                <a:gd name="T33" fmla="*/ 2023 h 2033"/>
                <a:gd name="T34" fmla="*/ 21 w 1978"/>
                <a:gd name="T35" fmla="*/ 1842 h 2033"/>
                <a:gd name="T36" fmla="*/ 133 w 1978"/>
                <a:gd name="T37" fmla="*/ 1595 h 2033"/>
                <a:gd name="T38" fmla="*/ 171 w 1978"/>
                <a:gd name="T39" fmla="*/ 1530 h 2033"/>
                <a:gd name="T40" fmla="*/ 179 w 1978"/>
                <a:gd name="T41" fmla="*/ 1259 h 2033"/>
                <a:gd name="T42" fmla="*/ 554 w 1978"/>
                <a:gd name="T43" fmla="*/ 943 h 2033"/>
                <a:gd name="T44" fmla="*/ 1286 w 1978"/>
                <a:gd name="T45" fmla="*/ 943 h 2033"/>
                <a:gd name="T46" fmla="*/ 1556 w 1978"/>
                <a:gd name="T47" fmla="*/ 671 h 2033"/>
                <a:gd name="T48" fmla="*/ 1556 w 1978"/>
                <a:gd name="T49" fmla="*/ 334 h 2033"/>
                <a:gd name="T50" fmla="*/ 1556 w 1978"/>
                <a:gd name="T51" fmla="*/ 278 h 20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978" h="2033">
                  <a:moveTo>
                    <a:pt x="1556" y="278"/>
                  </a:moveTo>
                  <a:cubicBezTo>
                    <a:pt x="1495" y="342"/>
                    <a:pt x="1441" y="398"/>
                    <a:pt x="1387" y="455"/>
                  </a:cubicBezTo>
                  <a:cubicBezTo>
                    <a:pt x="1347" y="412"/>
                    <a:pt x="1315" y="377"/>
                    <a:pt x="1287" y="347"/>
                  </a:cubicBezTo>
                  <a:cubicBezTo>
                    <a:pt x="1400" y="234"/>
                    <a:pt x="1519" y="115"/>
                    <a:pt x="1635" y="0"/>
                  </a:cubicBezTo>
                  <a:cubicBezTo>
                    <a:pt x="1744" y="109"/>
                    <a:pt x="1862" y="228"/>
                    <a:pt x="1978" y="344"/>
                  </a:cubicBezTo>
                  <a:cubicBezTo>
                    <a:pt x="1951" y="372"/>
                    <a:pt x="1916" y="406"/>
                    <a:pt x="1879" y="443"/>
                  </a:cubicBezTo>
                  <a:cubicBezTo>
                    <a:pt x="1831" y="392"/>
                    <a:pt x="1778" y="336"/>
                    <a:pt x="1725" y="279"/>
                  </a:cubicBezTo>
                  <a:cubicBezTo>
                    <a:pt x="1721" y="282"/>
                    <a:pt x="1716" y="284"/>
                    <a:pt x="1712" y="287"/>
                  </a:cubicBezTo>
                  <a:cubicBezTo>
                    <a:pt x="1711" y="300"/>
                    <a:pt x="1709" y="312"/>
                    <a:pt x="1709" y="325"/>
                  </a:cubicBezTo>
                  <a:cubicBezTo>
                    <a:pt x="1709" y="450"/>
                    <a:pt x="1709" y="575"/>
                    <a:pt x="1709" y="700"/>
                  </a:cubicBezTo>
                  <a:cubicBezTo>
                    <a:pt x="1708" y="930"/>
                    <a:pt x="1543" y="1095"/>
                    <a:pt x="1312" y="1096"/>
                  </a:cubicBezTo>
                  <a:cubicBezTo>
                    <a:pt x="1067" y="1096"/>
                    <a:pt x="821" y="1096"/>
                    <a:pt x="576" y="1096"/>
                  </a:cubicBezTo>
                  <a:cubicBezTo>
                    <a:pt x="422" y="1097"/>
                    <a:pt x="325" y="1194"/>
                    <a:pt x="323" y="1348"/>
                  </a:cubicBezTo>
                  <a:cubicBezTo>
                    <a:pt x="323" y="1381"/>
                    <a:pt x="324" y="1414"/>
                    <a:pt x="323" y="1447"/>
                  </a:cubicBezTo>
                  <a:cubicBezTo>
                    <a:pt x="318" y="1519"/>
                    <a:pt x="321" y="1577"/>
                    <a:pt x="398" y="1625"/>
                  </a:cubicBezTo>
                  <a:cubicBezTo>
                    <a:pt x="484" y="1678"/>
                    <a:pt x="499" y="1793"/>
                    <a:pt x="459" y="1886"/>
                  </a:cubicBezTo>
                  <a:cubicBezTo>
                    <a:pt x="418" y="1977"/>
                    <a:pt x="322" y="2033"/>
                    <a:pt x="224" y="2023"/>
                  </a:cubicBezTo>
                  <a:cubicBezTo>
                    <a:pt x="126" y="2013"/>
                    <a:pt x="41" y="1938"/>
                    <a:pt x="21" y="1842"/>
                  </a:cubicBezTo>
                  <a:cubicBezTo>
                    <a:pt x="0" y="1744"/>
                    <a:pt x="44" y="1643"/>
                    <a:pt x="133" y="1595"/>
                  </a:cubicBezTo>
                  <a:cubicBezTo>
                    <a:pt x="164" y="1579"/>
                    <a:pt x="171" y="1562"/>
                    <a:pt x="171" y="1530"/>
                  </a:cubicBezTo>
                  <a:cubicBezTo>
                    <a:pt x="171" y="1440"/>
                    <a:pt x="166" y="1348"/>
                    <a:pt x="179" y="1259"/>
                  </a:cubicBezTo>
                  <a:cubicBezTo>
                    <a:pt x="209" y="1074"/>
                    <a:pt x="367" y="944"/>
                    <a:pt x="554" y="943"/>
                  </a:cubicBezTo>
                  <a:cubicBezTo>
                    <a:pt x="798" y="942"/>
                    <a:pt x="1042" y="943"/>
                    <a:pt x="1286" y="943"/>
                  </a:cubicBezTo>
                  <a:cubicBezTo>
                    <a:pt x="1465" y="943"/>
                    <a:pt x="1556" y="851"/>
                    <a:pt x="1556" y="671"/>
                  </a:cubicBezTo>
                  <a:cubicBezTo>
                    <a:pt x="1556" y="559"/>
                    <a:pt x="1556" y="446"/>
                    <a:pt x="1556" y="334"/>
                  </a:cubicBezTo>
                  <a:cubicBezTo>
                    <a:pt x="1556" y="319"/>
                    <a:pt x="1556" y="304"/>
                    <a:pt x="1556" y="27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IN"/>
            </a:p>
          </p:txBody>
        </p:sp>
        <p:sp>
          <p:nvSpPr>
            <p:cNvPr id="102" name="Freeform 18">
              <a:extLst>
                <a:ext uri="{FF2B5EF4-FFF2-40B4-BE49-F238E27FC236}">
                  <a16:creationId xmlns:a16="http://schemas.microsoft.com/office/drawing/2014/main" id="{4FF2A831-614E-4343-BE8A-CEDDDA046664}"/>
                </a:ext>
              </a:extLst>
            </p:cNvPr>
            <p:cNvSpPr>
              <a:spLocks/>
            </p:cNvSpPr>
            <p:nvPr/>
          </p:nvSpPr>
          <p:spPr bwMode="auto">
            <a:xfrm>
              <a:off x="7362825" y="838201"/>
              <a:ext cx="149225" cy="152400"/>
            </a:xfrm>
            <a:custGeom>
              <a:avLst/>
              <a:gdLst>
                <a:gd name="T0" fmla="*/ 0 w 571"/>
                <a:gd name="T1" fmla="*/ 119 h 582"/>
                <a:gd name="T2" fmla="*/ 108 w 571"/>
                <a:gd name="T3" fmla="*/ 7 h 582"/>
                <a:gd name="T4" fmla="*/ 279 w 571"/>
                <a:gd name="T5" fmla="*/ 190 h 582"/>
                <a:gd name="T6" fmla="*/ 451 w 571"/>
                <a:gd name="T7" fmla="*/ 0 h 582"/>
                <a:gd name="T8" fmla="*/ 571 w 571"/>
                <a:gd name="T9" fmla="*/ 123 h 582"/>
                <a:gd name="T10" fmla="*/ 387 w 571"/>
                <a:gd name="T11" fmla="*/ 290 h 582"/>
                <a:gd name="T12" fmla="*/ 570 w 571"/>
                <a:gd name="T13" fmla="*/ 462 h 582"/>
                <a:gd name="T14" fmla="*/ 455 w 571"/>
                <a:gd name="T15" fmla="*/ 569 h 582"/>
                <a:gd name="T16" fmla="*/ 290 w 571"/>
                <a:gd name="T17" fmla="*/ 393 h 582"/>
                <a:gd name="T18" fmla="*/ 124 w 571"/>
                <a:gd name="T19" fmla="*/ 582 h 582"/>
                <a:gd name="T20" fmla="*/ 1 w 571"/>
                <a:gd name="T21" fmla="*/ 459 h 582"/>
                <a:gd name="T22" fmla="*/ 185 w 571"/>
                <a:gd name="T23" fmla="*/ 292 h 582"/>
                <a:gd name="T24" fmla="*/ 0 w 571"/>
                <a:gd name="T25" fmla="*/ 119 h 5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571" h="582">
                  <a:moveTo>
                    <a:pt x="0" y="119"/>
                  </a:moveTo>
                  <a:cubicBezTo>
                    <a:pt x="40" y="78"/>
                    <a:pt x="72" y="44"/>
                    <a:pt x="108" y="7"/>
                  </a:cubicBezTo>
                  <a:cubicBezTo>
                    <a:pt x="164" y="67"/>
                    <a:pt x="219" y="126"/>
                    <a:pt x="279" y="190"/>
                  </a:cubicBezTo>
                  <a:cubicBezTo>
                    <a:pt x="342" y="121"/>
                    <a:pt x="396" y="61"/>
                    <a:pt x="451" y="0"/>
                  </a:cubicBezTo>
                  <a:cubicBezTo>
                    <a:pt x="495" y="45"/>
                    <a:pt x="530" y="80"/>
                    <a:pt x="571" y="123"/>
                  </a:cubicBezTo>
                  <a:cubicBezTo>
                    <a:pt x="512" y="176"/>
                    <a:pt x="452" y="231"/>
                    <a:pt x="387" y="290"/>
                  </a:cubicBezTo>
                  <a:cubicBezTo>
                    <a:pt x="452" y="351"/>
                    <a:pt x="510" y="405"/>
                    <a:pt x="570" y="462"/>
                  </a:cubicBezTo>
                  <a:cubicBezTo>
                    <a:pt x="530" y="500"/>
                    <a:pt x="494" y="533"/>
                    <a:pt x="455" y="569"/>
                  </a:cubicBezTo>
                  <a:cubicBezTo>
                    <a:pt x="405" y="515"/>
                    <a:pt x="350" y="457"/>
                    <a:pt x="290" y="393"/>
                  </a:cubicBezTo>
                  <a:cubicBezTo>
                    <a:pt x="229" y="462"/>
                    <a:pt x="176" y="522"/>
                    <a:pt x="124" y="582"/>
                  </a:cubicBezTo>
                  <a:cubicBezTo>
                    <a:pt x="77" y="535"/>
                    <a:pt x="42" y="500"/>
                    <a:pt x="1" y="459"/>
                  </a:cubicBezTo>
                  <a:cubicBezTo>
                    <a:pt x="58" y="407"/>
                    <a:pt x="118" y="353"/>
                    <a:pt x="185" y="292"/>
                  </a:cubicBezTo>
                  <a:cubicBezTo>
                    <a:pt x="118" y="229"/>
                    <a:pt x="58" y="174"/>
                    <a:pt x="0" y="11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IN"/>
            </a:p>
          </p:txBody>
        </p:sp>
        <p:sp>
          <p:nvSpPr>
            <p:cNvPr id="103" name="Freeform 19">
              <a:extLst>
                <a:ext uri="{FF2B5EF4-FFF2-40B4-BE49-F238E27FC236}">
                  <a16:creationId xmlns:a16="http://schemas.microsoft.com/office/drawing/2014/main" id="{9E52A3BD-39ED-4282-A71D-C69D53459D3E}"/>
                </a:ext>
              </a:extLst>
            </p:cNvPr>
            <p:cNvSpPr>
              <a:spLocks/>
            </p:cNvSpPr>
            <p:nvPr/>
          </p:nvSpPr>
          <p:spPr bwMode="auto">
            <a:xfrm>
              <a:off x="7523163" y="679451"/>
              <a:ext cx="150813" cy="150813"/>
            </a:xfrm>
            <a:custGeom>
              <a:avLst/>
              <a:gdLst>
                <a:gd name="T0" fmla="*/ 454 w 579"/>
                <a:gd name="T1" fmla="*/ 0 h 577"/>
                <a:gd name="T2" fmla="*/ 567 w 579"/>
                <a:gd name="T3" fmla="*/ 114 h 577"/>
                <a:gd name="T4" fmla="*/ 394 w 579"/>
                <a:gd name="T5" fmla="*/ 279 h 577"/>
                <a:gd name="T6" fmla="*/ 579 w 579"/>
                <a:gd name="T7" fmla="*/ 452 h 577"/>
                <a:gd name="T8" fmla="*/ 452 w 579"/>
                <a:gd name="T9" fmla="*/ 563 h 577"/>
                <a:gd name="T10" fmla="*/ 290 w 579"/>
                <a:gd name="T11" fmla="*/ 392 h 577"/>
                <a:gd name="T12" fmla="*/ 118 w 579"/>
                <a:gd name="T13" fmla="*/ 577 h 577"/>
                <a:gd name="T14" fmla="*/ 3 w 579"/>
                <a:gd name="T15" fmla="*/ 456 h 577"/>
                <a:gd name="T16" fmla="*/ 186 w 579"/>
                <a:gd name="T17" fmla="*/ 286 h 577"/>
                <a:gd name="T18" fmla="*/ 0 w 579"/>
                <a:gd name="T19" fmla="*/ 113 h 577"/>
                <a:gd name="T20" fmla="*/ 112 w 579"/>
                <a:gd name="T21" fmla="*/ 8 h 577"/>
                <a:gd name="T22" fmla="*/ 281 w 579"/>
                <a:gd name="T23" fmla="*/ 186 h 577"/>
                <a:gd name="T24" fmla="*/ 454 w 579"/>
                <a:gd name="T25" fmla="*/ 0 h 5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579" h="577">
                  <a:moveTo>
                    <a:pt x="454" y="0"/>
                  </a:moveTo>
                  <a:cubicBezTo>
                    <a:pt x="497" y="44"/>
                    <a:pt x="530" y="78"/>
                    <a:pt x="567" y="114"/>
                  </a:cubicBezTo>
                  <a:cubicBezTo>
                    <a:pt x="511" y="168"/>
                    <a:pt x="453" y="222"/>
                    <a:pt x="394" y="279"/>
                  </a:cubicBezTo>
                  <a:cubicBezTo>
                    <a:pt x="459" y="340"/>
                    <a:pt x="518" y="395"/>
                    <a:pt x="579" y="452"/>
                  </a:cubicBezTo>
                  <a:cubicBezTo>
                    <a:pt x="531" y="495"/>
                    <a:pt x="494" y="527"/>
                    <a:pt x="452" y="563"/>
                  </a:cubicBezTo>
                  <a:cubicBezTo>
                    <a:pt x="405" y="513"/>
                    <a:pt x="349" y="455"/>
                    <a:pt x="290" y="392"/>
                  </a:cubicBezTo>
                  <a:cubicBezTo>
                    <a:pt x="229" y="458"/>
                    <a:pt x="174" y="517"/>
                    <a:pt x="118" y="577"/>
                  </a:cubicBezTo>
                  <a:cubicBezTo>
                    <a:pt x="76" y="532"/>
                    <a:pt x="42" y="497"/>
                    <a:pt x="3" y="456"/>
                  </a:cubicBezTo>
                  <a:cubicBezTo>
                    <a:pt x="59" y="403"/>
                    <a:pt x="119" y="348"/>
                    <a:pt x="186" y="286"/>
                  </a:cubicBezTo>
                  <a:cubicBezTo>
                    <a:pt x="120" y="225"/>
                    <a:pt x="61" y="170"/>
                    <a:pt x="0" y="113"/>
                  </a:cubicBezTo>
                  <a:cubicBezTo>
                    <a:pt x="40" y="75"/>
                    <a:pt x="75" y="43"/>
                    <a:pt x="112" y="8"/>
                  </a:cubicBezTo>
                  <a:cubicBezTo>
                    <a:pt x="165" y="64"/>
                    <a:pt x="220" y="122"/>
                    <a:pt x="281" y="186"/>
                  </a:cubicBezTo>
                  <a:cubicBezTo>
                    <a:pt x="344" y="118"/>
                    <a:pt x="399" y="59"/>
                    <a:pt x="454"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IN"/>
            </a:p>
          </p:txBody>
        </p:sp>
        <p:sp>
          <p:nvSpPr>
            <p:cNvPr id="104" name="Freeform 20">
              <a:extLst>
                <a:ext uri="{FF2B5EF4-FFF2-40B4-BE49-F238E27FC236}">
                  <a16:creationId xmlns:a16="http://schemas.microsoft.com/office/drawing/2014/main" id="{64F1CC39-A72B-4115-AB53-4B71C65D1307}"/>
                </a:ext>
              </a:extLst>
            </p:cNvPr>
            <p:cNvSpPr>
              <a:spLocks/>
            </p:cNvSpPr>
            <p:nvPr/>
          </p:nvSpPr>
          <p:spPr bwMode="auto">
            <a:xfrm>
              <a:off x="7723188" y="1120776"/>
              <a:ext cx="149225" cy="149225"/>
            </a:xfrm>
            <a:custGeom>
              <a:avLst/>
              <a:gdLst>
                <a:gd name="T0" fmla="*/ 187 w 575"/>
                <a:gd name="T1" fmla="*/ 291 h 577"/>
                <a:gd name="T2" fmla="*/ 0 w 575"/>
                <a:gd name="T3" fmla="*/ 119 h 577"/>
                <a:gd name="T4" fmla="*/ 115 w 575"/>
                <a:gd name="T5" fmla="*/ 10 h 577"/>
                <a:gd name="T6" fmla="*/ 279 w 575"/>
                <a:gd name="T7" fmla="*/ 185 h 577"/>
                <a:gd name="T8" fmla="*/ 455 w 575"/>
                <a:gd name="T9" fmla="*/ 0 h 577"/>
                <a:gd name="T10" fmla="*/ 570 w 575"/>
                <a:gd name="T11" fmla="*/ 117 h 577"/>
                <a:gd name="T12" fmla="*/ 387 w 575"/>
                <a:gd name="T13" fmla="*/ 280 h 577"/>
                <a:gd name="T14" fmla="*/ 575 w 575"/>
                <a:gd name="T15" fmla="*/ 459 h 577"/>
                <a:gd name="T16" fmla="*/ 452 w 575"/>
                <a:gd name="T17" fmla="*/ 574 h 577"/>
                <a:gd name="T18" fmla="*/ 287 w 575"/>
                <a:gd name="T19" fmla="*/ 394 h 577"/>
                <a:gd name="T20" fmla="*/ 113 w 575"/>
                <a:gd name="T21" fmla="*/ 577 h 577"/>
                <a:gd name="T22" fmla="*/ 3 w 575"/>
                <a:gd name="T23" fmla="*/ 462 h 577"/>
                <a:gd name="T24" fmla="*/ 187 w 575"/>
                <a:gd name="T25" fmla="*/ 291 h 5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575" h="577">
                  <a:moveTo>
                    <a:pt x="187" y="291"/>
                  </a:moveTo>
                  <a:cubicBezTo>
                    <a:pt x="119" y="228"/>
                    <a:pt x="60" y="174"/>
                    <a:pt x="0" y="119"/>
                  </a:cubicBezTo>
                  <a:cubicBezTo>
                    <a:pt x="41" y="80"/>
                    <a:pt x="76" y="46"/>
                    <a:pt x="115" y="10"/>
                  </a:cubicBezTo>
                  <a:cubicBezTo>
                    <a:pt x="167" y="65"/>
                    <a:pt x="221" y="123"/>
                    <a:pt x="279" y="185"/>
                  </a:cubicBezTo>
                  <a:cubicBezTo>
                    <a:pt x="342" y="119"/>
                    <a:pt x="398" y="60"/>
                    <a:pt x="455" y="0"/>
                  </a:cubicBezTo>
                  <a:cubicBezTo>
                    <a:pt x="497" y="42"/>
                    <a:pt x="531" y="77"/>
                    <a:pt x="570" y="117"/>
                  </a:cubicBezTo>
                  <a:cubicBezTo>
                    <a:pt x="510" y="170"/>
                    <a:pt x="450" y="223"/>
                    <a:pt x="387" y="280"/>
                  </a:cubicBezTo>
                  <a:cubicBezTo>
                    <a:pt x="456" y="346"/>
                    <a:pt x="515" y="401"/>
                    <a:pt x="575" y="459"/>
                  </a:cubicBezTo>
                  <a:cubicBezTo>
                    <a:pt x="531" y="500"/>
                    <a:pt x="495" y="534"/>
                    <a:pt x="452" y="574"/>
                  </a:cubicBezTo>
                  <a:cubicBezTo>
                    <a:pt x="401" y="518"/>
                    <a:pt x="346" y="459"/>
                    <a:pt x="287" y="394"/>
                  </a:cubicBezTo>
                  <a:cubicBezTo>
                    <a:pt x="225" y="458"/>
                    <a:pt x="170" y="517"/>
                    <a:pt x="113" y="577"/>
                  </a:cubicBezTo>
                  <a:cubicBezTo>
                    <a:pt x="74" y="536"/>
                    <a:pt x="41" y="502"/>
                    <a:pt x="3" y="462"/>
                  </a:cubicBezTo>
                  <a:cubicBezTo>
                    <a:pt x="61" y="408"/>
                    <a:pt x="121" y="353"/>
                    <a:pt x="187" y="291"/>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IN"/>
            </a:p>
          </p:txBody>
        </p:sp>
        <p:sp>
          <p:nvSpPr>
            <p:cNvPr id="105" name="Freeform 21">
              <a:extLst>
                <a:ext uri="{FF2B5EF4-FFF2-40B4-BE49-F238E27FC236}">
                  <a16:creationId xmlns:a16="http://schemas.microsoft.com/office/drawing/2014/main" id="{4561151A-A2C5-44FE-9BA8-C153F923FF77}"/>
                </a:ext>
              </a:extLst>
            </p:cNvPr>
            <p:cNvSpPr>
              <a:spLocks/>
            </p:cNvSpPr>
            <p:nvPr/>
          </p:nvSpPr>
          <p:spPr bwMode="auto">
            <a:xfrm>
              <a:off x="7756525" y="633413"/>
              <a:ext cx="120650" cy="119063"/>
            </a:xfrm>
            <a:custGeom>
              <a:avLst/>
              <a:gdLst>
                <a:gd name="T0" fmla="*/ 234 w 465"/>
                <a:gd name="T1" fmla="*/ 460 h 460"/>
                <a:gd name="T2" fmla="*/ 2 w 465"/>
                <a:gd name="T3" fmla="*/ 228 h 460"/>
                <a:gd name="T4" fmla="*/ 234 w 465"/>
                <a:gd name="T5" fmla="*/ 0 h 460"/>
                <a:gd name="T6" fmla="*/ 464 w 465"/>
                <a:gd name="T7" fmla="*/ 233 h 460"/>
                <a:gd name="T8" fmla="*/ 234 w 465"/>
                <a:gd name="T9" fmla="*/ 460 h 460"/>
              </a:gdLst>
              <a:ahLst/>
              <a:cxnLst>
                <a:cxn ang="0">
                  <a:pos x="T0" y="T1"/>
                </a:cxn>
                <a:cxn ang="0">
                  <a:pos x="T2" y="T3"/>
                </a:cxn>
                <a:cxn ang="0">
                  <a:pos x="T4" y="T5"/>
                </a:cxn>
                <a:cxn ang="0">
                  <a:pos x="T6" y="T7"/>
                </a:cxn>
                <a:cxn ang="0">
                  <a:pos x="T8" y="T9"/>
                </a:cxn>
              </a:cxnLst>
              <a:rect l="0" t="0" r="r" b="b"/>
              <a:pathLst>
                <a:path w="465" h="460">
                  <a:moveTo>
                    <a:pt x="234" y="460"/>
                  </a:moveTo>
                  <a:cubicBezTo>
                    <a:pt x="105" y="460"/>
                    <a:pt x="0" y="355"/>
                    <a:pt x="2" y="228"/>
                  </a:cubicBezTo>
                  <a:cubicBezTo>
                    <a:pt x="4" y="103"/>
                    <a:pt x="108" y="0"/>
                    <a:pt x="234" y="0"/>
                  </a:cubicBezTo>
                  <a:cubicBezTo>
                    <a:pt x="363" y="0"/>
                    <a:pt x="465" y="103"/>
                    <a:pt x="464" y="233"/>
                  </a:cubicBezTo>
                  <a:cubicBezTo>
                    <a:pt x="463" y="361"/>
                    <a:pt x="363" y="460"/>
                    <a:pt x="234" y="46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IN"/>
            </a:p>
          </p:txBody>
        </p:sp>
      </p:grpSp>
      <p:grpSp>
        <p:nvGrpSpPr>
          <p:cNvPr id="106" name="Group 105">
            <a:extLst>
              <a:ext uri="{FF2B5EF4-FFF2-40B4-BE49-F238E27FC236}">
                <a16:creationId xmlns:a16="http://schemas.microsoft.com/office/drawing/2014/main" id="{6620B93B-728A-4380-86E0-ACCE1632BB1E}"/>
              </a:ext>
            </a:extLst>
          </p:cNvPr>
          <p:cNvGrpSpPr/>
          <p:nvPr/>
        </p:nvGrpSpPr>
        <p:grpSpPr>
          <a:xfrm>
            <a:off x="4551338" y="4691818"/>
            <a:ext cx="379095" cy="476355"/>
            <a:chOff x="7362825" y="633413"/>
            <a:chExt cx="544513" cy="684213"/>
          </a:xfrm>
          <a:solidFill>
            <a:schemeClr val="tx1">
              <a:lumMod val="75000"/>
              <a:lumOff val="25000"/>
            </a:schemeClr>
          </a:solidFill>
        </p:grpSpPr>
        <p:sp>
          <p:nvSpPr>
            <p:cNvPr id="107" name="Freeform 17">
              <a:extLst>
                <a:ext uri="{FF2B5EF4-FFF2-40B4-BE49-F238E27FC236}">
                  <a16:creationId xmlns:a16="http://schemas.microsoft.com/office/drawing/2014/main" id="{8F117877-574B-43A6-964F-7C8F097F8B99}"/>
                </a:ext>
              </a:extLst>
            </p:cNvPr>
            <p:cNvSpPr>
              <a:spLocks/>
            </p:cNvSpPr>
            <p:nvPr/>
          </p:nvSpPr>
          <p:spPr bwMode="auto">
            <a:xfrm>
              <a:off x="7392988" y="790576"/>
              <a:ext cx="514350" cy="527050"/>
            </a:xfrm>
            <a:custGeom>
              <a:avLst/>
              <a:gdLst>
                <a:gd name="T0" fmla="*/ 1556 w 1978"/>
                <a:gd name="T1" fmla="*/ 278 h 2033"/>
                <a:gd name="T2" fmla="*/ 1387 w 1978"/>
                <a:gd name="T3" fmla="*/ 455 h 2033"/>
                <a:gd name="T4" fmla="*/ 1287 w 1978"/>
                <a:gd name="T5" fmla="*/ 347 h 2033"/>
                <a:gd name="T6" fmla="*/ 1635 w 1978"/>
                <a:gd name="T7" fmla="*/ 0 h 2033"/>
                <a:gd name="T8" fmla="*/ 1978 w 1978"/>
                <a:gd name="T9" fmla="*/ 344 h 2033"/>
                <a:gd name="T10" fmla="*/ 1879 w 1978"/>
                <a:gd name="T11" fmla="*/ 443 h 2033"/>
                <a:gd name="T12" fmla="*/ 1725 w 1978"/>
                <a:gd name="T13" fmla="*/ 279 h 2033"/>
                <a:gd name="T14" fmla="*/ 1712 w 1978"/>
                <a:gd name="T15" fmla="*/ 287 h 2033"/>
                <a:gd name="T16" fmla="*/ 1709 w 1978"/>
                <a:gd name="T17" fmla="*/ 325 h 2033"/>
                <a:gd name="T18" fmla="*/ 1709 w 1978"/>
                <a:gd name="T19" fmla="*/ 700 h 2033"/>
                <a:gd name="T20" fmla="*/ 1312 w 1978"/>
                <a:gd name="T21" fmla="*/ 1096 h 2033"/>
                <a:gd name="T22" fmla="*/ 576 w 1978"/>
                <a:gd name="T23" fmla="*/ 1096 h 2033"/>
                <a:gd name="T24" fmla="*/ 323 w 1978"/>
                <a:gd name="T25" fmla="*/ 1348 h 2033"/>
                <a:gd name="T26" fmla="*/ 323 w 1978"/>
                <a:gd name="T27" fmla="*/ 1447 h 2033"/>
                <a:gd name="T28" fmla="*/ 398 w 1978"/>
                <a:gd name="T29" fmla="*/ 1625 h 2033"/>
                <a:gd name="T30" fmla="*/ 459 w 1978"/>
                <a:gd name="T31" fmla="*/ 1886 h 2033"/>
                <a:gd name="T32" fmla="*/ 224 w 1978"/>
                <a:gd name="T33" fmla="*/ 2023 h 2033"/>
                <a:gd name="T34" fmla="*/ 21 w 1978"/>
                <a:gd name="T35" fmla="*/ 1842 h 2033"/>
                <a:gd name="T36" fmla="*/ 133 w 1978"/>
                <a:gd name="T37" fmla="*/ 1595 h 2033"/>
                <a:gd name="T38" fmla="*/ 171 w 1978"/>
                <a:gd name="T39" fmla="*/ 1530 h 2033"/>
                <a:gd name="T40" fmla="*/ 179 w 1978"/>
                <a:gd name="T41" fmla="*/ 1259 h 2033"/>
                <a:gd name="T42" fmla="*/ 554 w 1978"/>
                <a:gd name="T43" fmla="*/ 943 h 2033"/>
                <a:gd name="T44" fmla="*/ 1286 w 1978"/>
                <a:gd name="T45" fmla="*/ 943 h 2033"/>
                <a:gd name="T46" fmla="*/ 1556 w 1978"/>
                <a:gd name="T47" fmla="*/ 671 h 2033"/>
                <a:gd name="T48" fmla="*/ 1556 w 1978"/>
                <a:gd name="T49" fmla="*/ 334 h 2033"/>
                <a:gd name="T50" fmla="*/ 1556 w 1978"/>
                <a:gd name="T51" fmla="*/ 278 h 20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978" h="2033">
                  <a:moveTo>
                    <a:pt x="1556" y="278"/>
                  </a:moveTo>
                  <a:cubicBezTo>
                    <a:pt x="1495" y="342"/>
                    <a:pt x="1441" y="398"/>
                    <a:pt x="1387" y="455"/>
                  </a:cubicBezTo>
                  <a:cubicBezTo>
                    <a:pt x="1347" y="412"/>
                    <a:pt x="1315" y="377"/>
                    <a:pt x="1287" y="347"/>
                  </a:cubicBezTo>
                  <a:cubicBezTo>
                    <a:pt x="1400" y="234"/>
                    <a:pt x="1519" y="115"/>
                    <a:pt x="1635" y="0"/>
                  </a:cubicBezTo>
                  <a:cubicBezTo>
                    <a:pt x="1744" y="109"/>
                    <a:pt x="1862" y="228"/>
                    <a:pt x="1978" y="344"/>
                  </a:cubicBezTo>
                  <a:cubicBezTo>
                    <a:pt x="1951" y="372"/>
                    <a:pt x="1916" y="406"/>
                    <a:pt x="1879" y="443"/>
                  </a:cubicBezTo>
                  <a:cubicBezTo>
                    <a:pt x="1831" y="392"/>
                    <a:pt x="1778" y="336"/>
                    <a:pt x="1725" y="279"/>
                  </a:cubicBezTo>
                  <a:cubicBezTo>
                    <a:pt x="1721" y="282"/>
                    <a:pt x="1716" y="284"/>
                    <a:pt x="1712" y="287"/>
                  </a:cubicBezTo>
                  <a:cubicBezTo>
                    <a:pt x="1711" y="300"/>
                    <a:pt x="1709" y="312"/>
                    <a:pt x="1709" y="325"/>
                  </a:cubicBezTo>
                  <a:cubicBezTo>
                    <a:pt x="1709" y="450"/>
                    <a:pt x="1709" y="575"/>
                    <a:pt x="1709" y="700"/>
                  </a:cubicBezTo>
                  <a:cubicBezTo>
                    <a:pt x="1708" y="930"/>
                    <a:pt x="1543" y="1095"/>
                    <a:pt x="1312" y="1096"/>
                  </a:cubicBezTo>
                  <a:cubicBezTo>
                    <a:pt x="1067" y="1096"/>
                    <a:pt x="821" y="1096"/>
                    <a:pt x="576" y="1096"/>
                  </a:cubicBezTo>
                  <a:cubicBezTo>
                    <a:pt x="422" y="1097"/>
                    <a:pt x="325" y="1194"/>
                    <a:pt x="323" y="1348"/>
                  </a:cubicBezTo>
                  <a:cubicBezTo>
                    <a:pt x="323" y="1381"/>
                    <a:pt x="324" y="1414"/>
                    <a:pt x="323" y="1447"/>
                  </a:cubicBezTo>
                  <a:cubicBezTo>
                    <a:pt x="318" y="1519"/>
                    <a:pt x="321" y="1577"/>
                    <a:pt x="398" y="1625"/>
                  </a:cubicBezTo>
                  <a:cubicBezTo>
                    <a:pt x="484" y="1678"/>
                    <a:pt x="499" y="1793"/>
                    <a:pt x="459" y="1886"/>
                  </a:cubicBezTo>
                  <a:cubicBezTo>
                    <a:pt x="418" y="1977"/>
                    <a:pt x="322" y="2033"/>
                    <a:pt x="224" y="2023"/>
                  </a:cubicBezTo>
                  <a:cubicBezTo>
                    <a:pt x="126" y="2013"/>
                    <a:pt x="41" y="1938"/>
                    <a:pt x="21" y="1842"/>
                  </a:cubicBezTo>
                  <a:cubicBezTo>
                    <a:pt x="0" y="1744"/>
                    <a:pt x="44" y="1643"/>
                    <a:pt x="133" y="1595"/>
                  </a:cubicBezTo>
                  <a:cubicBezTo>
                    <a:pt x="164" y="1579"/>
                    <a:pt x="171" y="1562"/>
                    <a:pt x="171" y="1530"/>
                  </a:cubicBezTo>
                  <a:cubicBezTo>
                    <a:pt x="171" y="1440"/>
                    <a:pt x="166" y="1348"/>
                    <a:pt x="179" y="1259"/>
                  </a:cubicBezTo>
                  <a:cubicBezTo>
                    <a:pt x="209" y="1074"/>
                    <a:pt x="367" y="944"/>
                    <a:pt x="554" y="943"/>
                  </a:cubicBezTo>
                  <a:cubicBezTo>
                    <a:pt x="798" y="942"/>
                    <a:pt x="1042" y="943"/>
                    <a:pt x="1286" y="943"/>
                  </a:cubicBezTo>
                  <a:cubicBezTo>
                    <a:pt x="1465" y="943"/>
                    <a:pt x="1556" y="851"/>
                    <a:pt x="1556" y="671"/>
                  </a:cubicBezTo>
                  <a:cubicBezTo>
                    <a:pt x="1556" y="559"/>
                    <a:pt x="1556" y="446"/>
                    <a:pt x="1556" y="334"/>
                  </a:cubicBezTo>
                  <a:cubicBezTo>
                    <a:pt x="1556" y="319"/>
                    <a:pt x="1556" y="304"/>
                    <a:pt x="1556" y="27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IN"/>
            </a:p>
          </p:txBody>
        </p:sp>
        <p:sp>
          <p:nvSpPr>
            <p:cNvPr id="108" name="Freeform 18">
              <a:extLst>
                <a:ext uri="{FF2B5EF4-FFF2-40B4-BE49-F238E27FC236}">
                  <a16:creationId xmlns:a16="http://schemas.microsoft.com/office/drawing/2014/main" id="{1C73A084-173C-4513-AD5F-DC1B92B34A39}"/>
                </a:ext>
              </a:extLst>
            </p:cNvPr>
            <p:cNvSpPr>
              <a:spLocks/>
            </p:cNvSpPr>
            <p:nvPr/>
          </p:nvSpPr>
          <p:spPr bwMode="auto">
            <a:xfrm>
              <a:off x="7362825" y="838201"/>
              <a:ext cx="149225" cy="152400"/>
            </a:xfrm>
            <a:custGeom>
              <a:avLst/>
              <a:gdLst>
                <a:gd name="T0" fmla="*/ 0 w 571"/>
                <a:gd name="T1" fmla="*/ 119 h 582"/>
                <a:gd name="T2" fmla="*/ 108 w 571"/>
                <a:gd name="T3" fmla="*/ 7 h 582"/>
                <a:gd name="T4" fmla="*/ 279 w 571"/>
                <a:gd name="T5" fmla="*/ 190 h 582"/>
                <a:gd name="T6" fmla="*/ 451 w 571"/>
                <a:gd name="T7" fmla="*/ 0 h 582"/>
                <a:gd name="T8" fmla="*/ 571 w 571"/>
                <a:gd name="T9" fmla="*/ 123 h 582"/>
                <a:gd name="T10" fmla="*/ 387 w 571"/>
                <a:gd name="T11" fmla="*/ 290 h 582"/>
                <a:gd name="T12" fmla="*/ 570 w 571"/>
                <a:gd name="T13" fmla="*/ 462 h 582"/>
                <a:gd name="T14" fmla="*/ 455 w 571"/>
                <a:gd name="T15" fmla="*/ 569 h 582"/>
                <a:gd name="T16" fmla="*/ 290 w 571"/>
                <a:gd name="T17" fmla="*/ 393 h 582"/>
                <a:gd name="T18" fmla="*/ 124 w 571"/>
                <a:gd name="T19" fmla="*/ 582 h 582"/>
                <a:gd name="T20" fmla="*/ 1 w 571"/>
                <a:gd name="T21" fmla="*/ 459 h 582"/>
                <a:gd name="T22" fmla="*/ 185 w 571"/>
                <a:gd name="T23" fmla="*/ 292 h 582"/>
                <a:gd name="T24" fmla="*/ 0 w 571"/>
                <a:gd name="T25" fmla="*/ 119 h 5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571" h="582">
                  <a:moveTo>
                    <a:pt x="0" y="119"/>
                  </a:moveTo>
                  <a:cubicBezTo>
                    <a:pt x="40" y="78"/>
                    <a:pt x="72" y="44"/>
                    <a:pt x="108" y="7"/>
                  </a:cubicBezTo>
                  <a:cubicBezTo>
                    <a:pt x="164" y="67"/>
                    <a:pt x="219" y="126"/>
                    <a:pt x="279" y="190"/>
                  </a:cubicBezTo>
                  <a:cubicBezTo>
                    <a:pt x="342" y="121"/>
                    <a:pt x="396" y="61"/>
                    <a:pt x="451" y="0"/>
                  </a:cubicBezTo>
                  <a:cubicBezTo>
                    <a:pt x="495" y="45"/>
                    <a:pt x="530" y="80"/>
                    <a:pt x="571" y="123"/>
                  </a:cubicBezTo>
                  <a:cubicBezTo>
                    <a:pt x="512" y="176"/>
                    <a:pt x="452" y="231"/>
                    <a:pt x="387" y="290"/>
                  </a:cubicBezTo>
                  <a:cubicBezTo>
                    <a:pt x="452" y="351"/>
                    <a:pt x="510" y="405"/>
                    <a:pt x="570" y="462"/>
                  </a:cubicBezTo>
                  <a:cubicBezTo>
                    <a:pt x="530" y="500"/>
                    <a:pt x="494" y="533"/>
                    <a:pt x="455" y="569"/>
                  </a:cubicBezTo>
                  <a:cubicBezTo>
                    <a:pt x="405" y="515"/>
                    <a:pt x="350" y="457"/>
                    <a:pt x="290" y="393"/>
                  </a:cubicBezTo>
                  <a:cubicBezTo>
                    <a:pt x="229" y="462"/>
                    <a:pt x="176" y="522"/>
                    <a:pt x="124" y="582"/>
                  </a:cubicBezTo>
                  <a:cubicBezTo>
                    <a:pt x="77" y="535"/>
                    <a:pt x="42" y="500"/>
                    <a:pt x="1" y="459"/>
                  </a:cubicBezTo>
                  <a:cubicBezTo>
                    <a:pt x="58" y="407"/>
                    <a:pt x="118" y="353"/>
                    <a:pt x="185" y="292"/>
                  </a:cubicBezTo>
                  <a:cubicBezTo>
                    <a:pt x="118" y="229"/>
                    <a:pt x="58" y="174"/>
                    <a:pt x="0" y="11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IN"/>
            </a:p>
          </p:txBody>
        </p:sp>
        <p:sp>
          <p:nvSpPr>
            <p:cNvPr id="109" name="Freeform 19">
              <a:extLst>
                <a:ext uri="{FF2B5EF4-FFF2-40B4-BE49-F238E27FC236}">
                  <a16:creationId xmlns:a16="http://schemas.microsoft.com/office/drawing/2014/main" id="{AE146E4F-561A-4EB0-B011-4516C9933181}"/>
                </a:ext>
              </a:extLst>
            </p:cNvPr>
            <p:cNvSpPr>
              <a:spLocks/>
            </p:cNvSpPr>
            <p:nvPr/>
          </p:nvSpPr>
          <p:spPr bwMode="auto">
            <a:xfrm>
              <a:off x="7523163" y="679451"/>
              <a:ext cx="150813" cy="150813"/>
            </a:xfrm>
            <a:custGeom>
              <a:avLst/>
              <a:gdLst>
                <a:gd name="T0" fmla="*/ 454 w 579"/>
                <a:gd name="T1" fmla="*/ 0 h 577"/>
                <a:gd name="T2" fmla="*/ 567 w 579"/>
                <a:gd name="T3" fmla="*/ 114 h 577"/>
                <a:gd name="T4" fmla="*/ 394 w 579"/>
                <a:gd name="T5" fmla="*/ 279 h 577"/>
                <a:gd name="T6" fmla="*/ 579 w 579"/>
                <a:gd name="T7" fmla="*/ 452 h 577"/>
                <a:gd name="T8" fmla="*/ 452 w 579"/>
                <a:gd name="T9" fmla="*/ 563 h 577"/>
                <a:gd name="T10" fmla="*/ 290 w 579"/>
                <a:gd name="T11" fmla="*/ 392 h 577"/>
                <a:gd name="T12" fmla="*/ 118 w 579"/>
                <a:gd name="T13" fmla="*/ 577 h 577"/>
                <a:gd name="T14" fmla="*/ 3 w 579"/>
                <a:gd name="T15" fmla="*/ 456 h 577"/>
                <a:gd name="T16" fmla="*/ 186 w 579"/>
                <a:gd name="T17" fmla="*/ 286 h 577"/>
                <a:gd name="T18" fmla="*/ 0 w 579"/>
                <a:gd name="T19" fmla="*/ 113 h 577"/>
                <a:gd name="T20" fmla="*/ 112 w 579"/>
                <a:gd name="T21" fmla="*/ 8 h 577"/>
                <a:gd name="T22" fmla="*/ 281 w 579"/>
                <a:gd name="T23" fmla="*/ 186 h 577"/>
                <a:gd name="T24" fmla="*/ 454 w 579"/>
                <a:gd name="T25" fmla="*/ 0 h 5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579" h="577">
                  <a:moveTo>
                    <a:pt x="454" y="0"/>
                  </a:moveTo>
                  <a:cubicBezTo>
                    <a:pt x="497" y="44"/>
                    <a:pt x="530" y="78"/>
                    <a:pt x="567" y="114"/>
                  </a:cubicBezTo>
                  <a:cubicBezTo>
                    <a:pt x="511" y="168"/>
                    <a:pt x="453" y="222"/>
                    <a:pt x="394" y="279"/>
                  </a:cubicBezTo>
                  <a:cubicBezTo>
                    <a:pt x="459" y="340"/>
                    <a:pt x="518" y="395"/>
                    <a:pt x="579" y="452"/>
                  </a:cubicBezTo>
                  <a:cubicBezTo>
                    <a:pt x="531" y="495"/>
                    <a:pt x="494" y="527"/>
                    <a:pt x="452" y="563"/>
                  </a:cubicBezTo>
                  <a:cubicBezTo>
                    <a:pt x="405" y="513"/>
                    <a:pt x="349" y="455"/>
                    <a:pt x="290" y="392"/>
                  </a:cubicBezTo>
                  <a:cubicBezTo>
                    <a:pt x="229" y="458"/>
                    <a:pt x="174" y="517"/>
                    <a:pt x="118" y="577"/>
                  </a:cubicBezTo>
                  <a:cubicBezTo>
                    <a:pt x="76" y="532"/>
                    <a:pt x="42" y="497"/>
                    <a:pt x="3" y="456"/>
                  </a:cubicBezTo>
                  <a:cubicBezTo>
                    <a:pt x="59" y="403"/>
                    <a:pt x="119" y="348"/>
                    <a:pt x="186" y="286"/>
                  </a:cubicBezTo>
                  <a:cubicBezTo>
                    <a:pt x="120" y="225"/>
                    <a:pt x="61" y="170"/>
                    <a:pt x="0" y="113"/>
                  </a:cubicBezTo>
                  <a:cubicBezTo>
                    <a:pt x="40" y="75"/>
                    <a:pt x="75" y="43"/>
                    <a:pt x="112" y="8"/>
                  </a:cubicBezTo>
                  <a:cubicBezTo>
                    <a:pt x="165" y="64"/>
                    <a:pt x="220" y="122"/>
                    <a:pt x="281" y="186"/>
                  </a:cubicBezTo>
                  <a:cubicBezTo>
                    <a:pt x="344" y="118"/>
                    <a:pt x="399" y="59"/>
                    <a:pt x="454"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IN"/>
            </a:p>
          </p:txBody>
        </p:sp>
        <p:sp>
          <p:nvSpPr>
            <p:cNvPr id="110" name="Freeform 20">
              <a:extLst>
                <a:ext uri="{FF2B5EF4-FFF2-40B4-BE49-F238E27FC236}">
                  <a16:creationId xmlns:a16="http://schemas.microsoft.com/office/drawing/2014/main" id="{B17A724B-C9C2-46B0-A754-ABA2EA96B810}"/>
                </a:ext>
              </a:extLst>
            </p:cNvPr>
            <p:cNvSpPr>
              <a:spLocks/>
            </p:cNvSpPr>
            <p:nvPr/>
          </p:nvSpPr>
          <p:spPr bwMode="auto">
            <a:xfrm>
              <a:off x="7723188" y="1120776"/>
              <a:ext cx="149225" cy="149225"/>
            </a:xfrm>
            <a:custGeom>
              <a:avLst/>
              <a:gdLst>
                <a:gd name="T0" fmla="*/ 187 w 575"/>
                <a:gd name="T1" fmla="*/ 291 h 577"/>
                <a:gd name="T2" fmla="*/ 0 w 575"/>
                <a:gd name="T3" fmla="*/ 119 h 577"/>
                <a:gd name="T4" fmla="*/ 115 w 575"/>
                <a:gd name="T5" fmla="*/ 10 h 577"/>
                <a:gd name="T6" fmla="*/ 279 w 575"/>
                <a:gd name="T7" fmla="*/ 185 h 577"/>
                <a:gd name="T8" fmla="*/ 455 w 575"/>
                <a:gd name="T9" fmla="*/ 0 h 577"/>
                <a:gd name="T10" fmla="*/ 570 w 575"/>
                <a:gd name="T11" fmla="*/ 117 h 577"/>
                <a:gd name="T12" fmla="*/ 387 w 575"/>
                <a:gd name="T13" fmla="*/ 280 h 577"/>
                <a:gd name="T14" fmla="*/ 575 w 575"/>
                <a:gd name="T15" fmla="*/ 459 h 577"/>
                <a:gd name="T16" fmla="*/ 452 w 575"/>
                <a:gd name="T17" fmla="*/ 574 h 577"/>
                <a:gd name="T18" fmla="*/ 287 w 575"/>
                <a:gd name="T19" fmla="*/ 394 h 577"/>
                <a:gd name="T20" fmla="*/ 113 w 575"/>
                <a:gd name="T21" fmla="*/ 577 h 577"/>
                <a:gd name="T22" fmla="*/ 3 w 575"/>
                <a:gd name="T23" fmla="*/ 462 h 577"/>
                <a:gd name="T24" fmla="*/ 187 w 575"/>
                <a:gd name="T25" fmla="*/ 291 h 5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575" h="577">
                  <a:moveTo>
                    <a:pt x="187" y="291"/>
                  </a:moveTo>
                  <a:cubicBezTo>
                    <a:pt x="119" y="228"/>
                    <a:pt x="60" y="174"/>
                    <a:pt x="0" y="119"/>
                  </a:cubicBezTo>
                  <a:cubicBezTo>
                    <a:pt x="41" y="80"/>
                    <a:pt x="76" y="46"/>
                    <a:pt x="115" y="10"/>
                  </a:cubicBezTo>
                  <a:cubicBezTo>
                    <a:pt x="167" y="65"/>
                    <a:pt x="221" y="123"/>
                    <a:pt x="279" y="185"/>
                  </a:cubicBezTo>
                  <a:cubicBezTo>
                    <a:pt x="342" y="119"/>
                    <a:pt x="398" y="60"/>
                    <a:pt x="455" y="0"/>
                  </a:cubicBezTo>
                  <a:cubicBezTo>
                    <a:pt x="497" y="42"/>
                    <a:pt x="531" y="77"/>
                    <a:pt x="570" y="117"/>
                  </a:cubicBezTo>
                  <a:cubicBezTo>
                    <a:pt x="510" y="170"/>
                    <a:pt x="450" y="223"/>
                    <a:pt x="387" y="280"/>
                  </a:cubicBezTo>
                  <a:cubicBezTo>
                    <a:pt x="456" y="346"/>
                    <a:pt x="515" y="401"/>
                    <a:pt x="575" y="459"/>
                  </a:cubicBezTo>
                  <a:cubicBezTo>
                    <a:pt x="531" y="500"/>
                    <a:pt x="495" y="534"/>
                    <a:pt x="452" y="574"/>
                  </a:cubicBezTo>
                  <a:cubicBezTo>
                    <a:pt x="401" y="518"/>
                    <a:pt x="346" y="459"/>
                    <a:pt x="287" y="394"/>
                  </a:cubicBezTo>
                  <a:cubicBezTo>
                    <a:pt x="225" y="458"/>
                    <a:pt x="170" y="517"/>
                    <a:pt x="113" y="577"/>
                  </a:cubicBezTo>
                  <a:cubicBezTo>
                    <a:pt x="74" y="536"/>
                    <a:pt x="41" y="502"/>
                    <a:pt x="3" y="462"/>
                  </a:cubicBezTo>
                  <a:cubicBezTo>
                    <a:pt x="61" y="408"/>
                    <a:pt x="121" y="353"/>
                    <a:pt x="187" y="291"/>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IN"/>
            </a:p>
          </p:txBody>
        </p:sp>
        <p:sp>
          <p:nvSpPr>
            <p:cNvPr id="111" name="Freeform 21">
              <a:extLst>
                <a:ext uri="{FF2B5EF4-FFF2-40B4-BE49-F238E27FC236}">
                  <a16:creationId xmlns:a16="http://schemas.microsoft.com/office/drawing/2014/main" id="{94F95112-3C24-4217-AF0D-DF01468A86DF}"/>
                </a:ext>
              </a:extLst>
            </p:cNvPr>
            <p:cNvSpPr>
              <a:spLocks/>
            </p:cNvSpPr>
            <p:nvPr/>
          </p:nvSpPr>
          <p:spPr bwMode="auto">
            <a:xfrm>
              <a:off x="7756525" y="633413"/>
              <a:ext cx="120650" cy="119063"/>
            </a:xfrm>
            <a:custGeom>
              <a:avLst/>
              <a:gdLst>
                <a:gd name="T0" fmla="*/ 234 w 465"/>
                <a:gd name="T1" fmla="*/ 460 h 460"/>
                <a:gd name="T2" fmla="*/ 2 w 465"/>
                <a:gd name="T3" fmla="*/ 228 h 460"/>
                <a:gd name="T4" fmla="*/ 234 w 465"/>
                <a:gd name="T5" fmla="*/ 0 h 460"/>
                <a:gd name="T6" fmla="*/ 464 w 465"/>
                <a:gd name="T7" fmla="*/ 233 h 460"/>
                <a:gd name="T8" fmla="*/ 234 w 465"/>
                <a:gd name="T9" fmla="*/ 460 h 460"/>
              </a:gdLst>
              <a:ahLst/>
              <a:cxnLst>
                <a:cxn ang="0">
                  <a:pos x="T0" y="T1"/>
                </a:cxn>
                <a:cxn ang="0">
                  <a:pos x="T2" y="T3"/>
                </a:cxn>
                <a:cxn ang="0">
                  <a:pos x="T4" y="T5"/>
                </a:cxn>
                <a:cxn ang="0">
                  <a:pos x="T6" y="T7"/>
                </a:cxn>
                <a:cxn ang="0">
                  <a:pos x="T8" y="T9"/>
                </a:cxn>
              </a:cxnLst>
              <a:rect l="0" t="0" r="r" b="b"/>
              <a:pathLst>
                <a:path w="465" h="460">
                  <a:moveTo>
                    <a:pt x="234" y="460"/>
                  </a:moveTo>
                  <a:cubicBezTo>
                    <a:pt x="105" y="460"/>
                    <a:pt x="0" y="355"/>
                    <a:pt x="2" y="228"/>
                  </a:cubicBezTo>
                  <a:cubicBezTo>
                    <a:pt x="4" y="103"/>
                    <a:pt x="108" y="0"/>
                    <a:pt x="234" y="0"/>
                  </a:cubicBezTo>
                  <a:cubicBezTo>
                    <a:pt x="363" y="0"/>
                    <a:pt x="465" y="103"/>
                    <a:pt x="464" y="233"/>
                  </a:cubicBezTo>
                  <a:cubicBezTo>
                    <a:pt x="463" y="361"/>
                    <a:pt x="363" y="460"/>
                    <a:pt x="234" y="46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IN"/>
            </a:p>
          </p:txBody>
        </p:sp>
      </p:grpSp>
      <p:grpSp>
        <p:nvGrpSpPr>
          <p:cNvPr id="112" name="Group 111">
            <a:extLst>
              <a:ext uri="{FF2B5EF4-FFF2-40B4-BE49-F238E27FC236}">
                <a16:creationId xmlns:a16="http://schemas.microsoft.com/office/drawing/2014/main" id="{03C24CF7-4F1B-46CA-B47B-10F6516328EE}"/>
              </a:ext>
            </a:extLst>
          </p:cNvPr>
          <p:cNvGrpSpPr/>
          <p:nvPr/>
        </p:nvGrpSpPr>
        <p:grpSpPr>
          <a:xfrm>
            <a:off x="7411950" y="853463"/>
            <a:ext cx="379095" cy="476355"/>
            <a:chOff x="7362825" y="633413"/>
            <a:chExt cx="544513" cy="684213"/>
          </a:xfrm>
          <a:solidFill>
            <a:schemeClr val="tx1">
              <a:lumMod val="75000"/>
              <a:lumOff val="25000"/>
            </a:schemeClr>
          </a:solidFill>
        </p:grpSpPr>
        <p:sp>
          <p:nvSpPr>
            <p:cNvPr id="113" name="Freeform 17">
              <a:extLst>
                <a:ext uri="{FF2B5EF4-FFF2-40B4-BE49-F238E27FC236}">
                  <a16:creationId xmlns:a16="http://schemas.microsoft.com/office/drawing/2014/main" id="{EEE9FC9A-E181-48DC-84DB-A9E6F6347D06}"/>
                </a:ext>
              </a:extLst>
            </p:cNvPr>
            <p:cNvSpPr>
              <a:spLocks/>
            </p:cNvSpPr>
            <p:nvPr/>
          </p:nvSpPr>
          <p:spPr bwMode="auto">
            <a:xfrm>
              <a:off x="7392988" y="790576"/>
              <a:ext cx="514350" cy="527050"/>
            </a:xfrm>
            <a:custGeom>
              <a:avLst/>
              <a:gdLst>
                <a:gd name="T0" fmla="*/ 1556 w 1978"/>
                <a:gd name="T1" fmla="*/ 278 h 2033"/>
                <a:gd name="T2" fmla="*/ 1387 w 1978"/>
                <a:gd name="T3" fmla="*/ 455 h 2033"/>
                <a:gd name="T4" fmla="*/ 1287 w 1978"/>
                <a:gd name="T5" fmla="*/ 347 h 2033"/>
                <a:gd name="T6" fmla="*/ 1635 w 1978"/>
                <a:gd name="T7" fmla="*/ 0 h 2033"/>
                <a:gd name="T8" fmla="*/ 1978 w 1978"/>
                <a:gd name="T9" fmla="*/ 344 h 2033"/>
                <a:gd name="T10" fmla="*/ 1879 w 1978"/>
                <a:gd name="T11" fmla="*/ 443 h 2033"/>
                <a:gd name="T12" fmla="*/ 1725 w 1978"/>
                <a:gd name="T13" fmla="*/ 279 h 2033"/>
                <a:gd name="T14" fmla="*/ 1712 w 1978"/>
                <a:gd name="T15" fmla="*/ 287 h 2033"/>
                <a:gd name="T16" fmla="*/ 1709 w 1978"/>
                <a:gd name="T17" fmla="*/ 325 h 2033"/>
                <a:gd name="T18" fmla="*/ 1709 w 1978"/>
                <a:gd name="T19" fmla="*/ 700 h 2033"/>
                <a:gd name="T20" fmla="*/ 1312 w 1978"/>
                <a:gd name="T21" fmla="*/ 1096 h 2033"/>
                <a:gd name="T22" fmla="*/ 576 w 1978"/>
                <a:gd name="T23" fmla="*/ 1096 h 2033"/>
                <a:gd name="T24" fmla="*/ 323 w 1978"/>
                <a:gd name="T25" fmla="*/ 1348 h 2033"/>
                <a:gd name="T26" fmla="*/ 323 w 1978"/>
                <a:gd name="T27" fmla="*/ 1447 h 2033"/>
                <a:gd name="T28" fmla="*/ 398 w 1978"/>
                <a:gd name="T29" fmla="*/ 1625 h 2033"/>
                <a:gd name="T30" fmla="*/ 459 w 1978"/>
                <a:gd name="T31" fmla="*/ 1886 h 2033"/>
                <a:gd name="T32" fmla="*/ 224 w 1978"/>
                <a:gd name="T33" fmla="*/ 2023 h 2033"/>
                <a:gd name="T34" fmla="*/ 21 w 1978"/>
                <a:gd name="T35" fmla="*/ 1842 h 2033"/>
                <a:gd name="T36" fmla="*/ 133 w 1978"/>
                <a:gd name="T37" fmla="*/ 1595 h 2033"/>
                <a:gd name="T38" fmla="*/ 171 w 1978"/>
                <a:gd name="T39" fmla="*/ 1530 h 2033"/>
                <a:gd name="T40" fmla="*/ 179 w 1978"/>
                <a:gd name="T41" fmla="*/ 1259 h 2033"/>
                <a:gd name="T42" fmla="*/ 554 w 1978"/>
                <a:gd name="T43" fmla="*/ 943 h 2033"/>
                <a:gd name="T44" fmla="*/ 1286 w 1978"/>
                <a:gd name="T45" fmla="*/ 943 h 2033"/>
                <a:gd name="T46" fmla="*/ 1556 w 1978"/>
                <a:gd name="T47" fmla="*/ 671 h 2033"/>
                <a:gd name="T48" fmla="*/ 1556 w 1978"/>
                <a:gd name="T49" fmla="*/ 334 h 2033"/>
                <a:gd name="T50" fmla="*/ 1556 w 1978"/>
                <a:gd name="T51" fmla="*/ 278 h 20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978" h="2033">
                  <a:moveTo>
                    <a:pt x="1556" y="278"/>
                  </a:moveTo>
                  <a:cubicBezTo>
                    <a:pt x="1495" y="342"/>
                    <a:pt x="1441" y="398"/>
                    <a:pt x="1387" y="455"/>
                  </a:cubicBezTo>
                  <a:cubicBezTo>
                    <a:pt x="1347" y="412"/>
                    <a:pt x="1315" y="377"/>
                    <a:pt x="1287" y="347"/>
                  </a:cubicBezTo>
                  <a:cubicBezTo>
                    <a:pt x="1400" y="234"/>
                    <a:pt x="1519" y="115"/>
                    <a:pt x="1635" y="0"/>
                  </a:cubicBezTo>
                  <a:cubicBezTo>
                    <a:pt x="1744" y="109"/>
                    <a:pt x="1862" y="228"/>
                    <a:pt x="1978" y="344"/>
                  </a:cubicBezTo>
                  <a:cubicBezTo>
                    <a:pt x="1951" y="372"/>
                    <a:pt x="1916" y="406"/>
                    <a:pt x="1879" y="443"/>
                  </a:cubicBezTo>
                  <a:cubicBezTo>
                    <a:pt x="1831" y="392"/>
                    <a:pt x="1778" y="336"/>
                    <a:pt x="1725" y="279"/>
                  </a:cubicBezTo>
                  <a:cubicBezTo>
                    <a:pt x="1721" y="282"/>
                    <a:pt x="1716" y="284"/>
                    <a:pt x="1712" y="287"/>
                  </a:cubicBezTo>
                  <a:cubicBezTo>
                    <a:pt x="1711" y="300"/>
                    <a:pt x="1709" y="312"/>
                    <a:pt x="1709" y="325"/>
                  </a:cubicBezTo>
                  <a:cubicBezTo>
                    <a:pt x="1709" y="450"/>
                    <a:pt x="1709" y="575"/>
                    <a:pt x="1709" y="700"/>
                  </a:cubicBezTo>
                  <a:cubicBezTo>
                    <a:pt x="1708" y="930"/>
                    <a:pt x="1543" y="1095"/>
                    <a:pt x="1312" y="1096"/>
                  </a:cubicBezTo>
                  <a:cubicBezTo>
                    <a:pt x="1067" y="1096"/>
                    <a:pt x="821" y="1096"/>
                    <a:pt x="576" y="1096"/>
                  </a:cubicBezTo>
                  <a:cubicBezTo>
                    <a:pt x="422" y="1097"/>
                    <a:pt x="325" y="1194"/>
                    <a:pt x="323" y="1348"/>
                  </a:cubicBezTo>
                  <a:cubicBezTo>
                    <a:pt x="323" y="1381"/>
                    <a:pt x="324" y="1414"/>
                    <a:pt x="323" y="1447"/>
                  </a:cubicBezTo>
                  <a:cubicBezTo>
                    <a:pt x="318" y="1519"/>
                    <a:pt x="321" y="1577"/>
                    <a:pt x="398" y="1625"/>
                  </a:cubicBezTo>
                  <a:cubicBezTo>
                    <a:pt x="484" y="1678"/>
                    <a:pt x="499" y="1793"/>
                    <a:pt x="459" y="1886"/>
                  </a:cubicBezTo>
                  <a:cubicBezTo>
                    <a:pt x="418" y="1977"/>
                    <a:pt x="322" y="2033"/>
                    <a:pt x="224" y="2023"/>
                  </a:cubicBezTo>
                  <a:cubicBezTo>
                    <a:pt x="126" y="2013"/>
                    <a:pt x="41" y="1938"/>
                    <a:pt x="21" y="1842"/>
                  </a:cubicBezTo>
                  <a:cubicBezTo>
                    <a:pt x="0" y="1744"/>
                    <a:pt x="44" y="1643"/>
                    <a:pt x="133" y="1595"/>
                  </a:cubicBezTo>
                  <a:cubicBezTo>
                    <a:pt x="164" y="1579"/>
                    <a:pt x="171" y="1562"/>
                    <a:pt x="171" y="1530"/>
                  </a:cubicBezTo>
                  <a:cubicBezTo>
                    <a:pt x="171" y="1440"/>
                    <a:pt x="166" y="1348"/>
                    <a:pt x="179" y="1259"/>
                  </a:cubicBezTo>
                  <a:cubicBezTo>
                    <a:pt x="209" y="1074"/>
                    <a:pt x="367" y="944"/>
                    <a:pt x="554" y="943"/>
                  </a:cubicBezTo>
                  <a:cubicBezTo>
                    <a:pt x="798" y="942"/>
                    <a:pt x="1042" y="943"/>
                    <a:pt x="1286" y="943"/>
                  </a:cubicBezTo>
                  <a:cubicBezTo>
                    <a:pt x="1465" y="943"/>
                    <a:pt x="1556" y="851"/>
                    <a:pt x="1556" y="671"/>
                  </a:cubicBezTo>
                  <a:cubicBezTo>
                    <a:pt x="1556" y="559"/>
                    <a:pt x="1556" y="446"/>
                    <a:pt x="1556" y="334"/>
                  </a:cubicBezTo>
                  <a:cubicBezTo>
                    <a:pt x="1556" y="319"/>
                    <a:pt x="1556" y="304"/>
                    <a:pt x="1556" y="27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IN"/>
            </a:p>
          </p:txBody>
        </p:sp>
        <p:sp>
          <p:nvSpPr>
            <p:cNvPr id="114" name="Freeform 18">
              <a:extLst>
                <a:ext uri="{FF2B5EF4-FFF2-40B4-BE49-F238E27FC236}">
                  <a16:creationId xmlns:a16="http://schemas.microsoft.com/office/drawing/2014/main" id="{67167892-D4EC-44E7-8051-CC669D4B49F1}"/>
                </a:ext>
              </a:extLst>
            </p:cNvPr>
            <p:cNvSpPr>
              <a:spLocks/>
            </p:cNvSpPr>
            <p:nvPr/>
          </p:nvSpPr>
          <p:spPr bwMode="auto">
            <a:xfrm>
              <a:off x="7362825" y="838201"/>
              <a:ext cx="149225" cy="152400"/>
            </a:xfrm>
            <a:custGeom>
              <a:avLst/>
              <a:gdLst>
                <a:gd name="T0" fmla="*/ 0 w 571"/>
                <a:gd name="T1" fmla="*/ 119 h 582"/>
                <a:gd name="T2" fmla="*/ 108 w 571"/>
                <a:gd name="T3" fmla="*/ 7 h 582"/>
                <a:gd name="T4" fmla="*/ 279 w 571"/>
                <a:gd name="T5" fmla="*/ 190 h 582"/>
                <a:gd name="T6" fmla="*/ 451 w 571"/>
                <a:gd name="T7" fmla="*/ 0 h 582"/>
                <a:gd name="T8" fmla="*/ 571 w 571"/>
                <a:gd name="T9" fmla="*/ 123 h 582"/>
                <a:gd name="T10" fmla="*/ 387 w 571"/>
                <a:gd name="T11" fmla="*/ 290 h 582"/>
                <a:gd name="T12" fmla="*/ 570 w 571"/>
                <a:gd name="T13" fmla="*/ 462 h 582"/>
                <a:gd name="T14" fmla="*/ 455 w 571"/>
                <a:gd name="T15" fmla="*/ 569 h 582"/>
                <a:gd name="T16" fmla="*/ 290 w 571"/>
                <a:gd name="T17" fmla="*/ 393 h 582"/>
                <a:gd name="T18" fmla="*/ 124 w 571"/>
                <a:gd name="T19" fmla="*/ 582 h 582"/>
                <a:gd name="T20" fmla="*/ 1 w 571"/>
                <a:gd name="T21" fmla="*/ 459 h 582"/>
                <a:gd name="T22" fmla="*/ 185 w 571"/>
                <a:gd name="T23" fmla="*/ 292 h 582"/>
                <a:gd name="T24" fmla="*/ 0 w 571"/>
                <a:gd name="T25" fmla="*/ 119 h 5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571" h="582">
                  <a:moveTo>
                    <a:pt x="0" y="119"/>
                  </a:moveTo>
                  <a:cubicBezTo>
                    <a:pt x="40" y="78"/>
                    <a:pt x="72" y="44"/>
                    <a:pt x="108" y="7"/>
                  </a:cubicBezTo>
                  <a:cubicBezTo>
                    <a:pt x="164" y="67"/>
                    <a:pt x="219" y="126"/>
                    <a:pt x="279" y="190"/>
                  </a:cubicBezTo>
                  <a:cubicBezTo>
                    <a:pt x="342" y="121"/>
                    <a:pt x="396" y="61"/>
                    <a:pt x="451" y="0"/>
                  </a:cubicBezTo>
                  <a:cubicBezTo>
                    <a:pt x="495" y="45"/>
                    <a:pt x="530" y="80"/>
                    <a:pt x="571" y="123"/>
                  </a:cubicBezTo>
                  <a:cubicBezTo>
                    <a:pt x="512" y="176"/>
                    <a:pt x="452" y="231"/>
                    <a:pt x="387" y="290"/>
                  </a:cubicBezTo>
                  <a:cubicBezTo>
                    <a:pt x="452" y="351"/>
                    <a:pt x="510" y="405"/>
                    <a:pt x="570" y="462"/>
                  </a:cubicBezTo>
                  <a:cubicBezTo>
                    <a:pt x="530" y="500"/>
                    <a:pt x="494" y="533"/>
                    <a:pt x="455" y="569"/>
                  </a:cubicBezTo>
                  <a:cubicBezTo>
                    <a:pt x="405" y="515"/>
                    <a:pt x="350" y="457"/>
                    <a:pt x="290" y="393"/>
                  </a:cubicBezTo>
                  <a:cubicBezTo>
                    <a:pt x="229" y="462"/>
                    <a:pt x="176" y="522"/>
                    <a:pt x="124" y="582"/>
                  </a:cubicBezTo>
                  <a:cubicBezTo>
                    <a:pt x="77" y="535"/>
                    <a:pt x="42" y="500"/>
                    <a:pt x="1" y="459"/>
                  </a:cubicBezTo>
                  <a:cubicBezTo>
                    <a:pt x="58" y="407"/>
                    <a:pt x="118" y="353"/>
                    <a:pt x="185" y="292"/>
                  </a:cubicBezTo>
                  <a:cubicBezTo>
                    <a:pt x="118" y="229"/>
                    <a:pt x="58" y="174"/>
                    <a:pt x="0" y="11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IN"/>
            </a:p>
          </p:txBody>
        </p:sp>
        <p:sp>
          <p:nvSpPr>
            <p:cNvPr id="115" name="Freeform 19">
              <a:extLst>
                <a:ext uri="{FF2B5EF4-FFF2-40B4-BE49-F238E27FC236}">
                  <a16:creationId xmlns:a16="http://schemas.microsoft.com/office/drawing/2014/main" id="{6469B6BE-CC2A-41DE-BEE7-D01BC72120BC}"/>
                </a:ext>
              </a:extLst>
            </p:cNvPr>
            <p:cNvSpPr>
              <a:spLocks/>
            </p:cNvSpPr>
            <p:nvPr/>
          </p:nvSpPr>
          <p:spPr bwMode="auto">
            <a:xfrm>
              <a:off x="7523163" y="679451"/>
              <a:ext cx="150813" cy="150813"/>
            </a:xfrm>
            <a:custGeom>
              <a:avLst/>
              <a:gdLst>
                <a:gd name="T0" fmla="*/ 454 w 579"/>
                <a:gd name="T1" fmla="*/ 0 h 577"/>
                <a:gd name="T2" fmla="*/ 567 w 579"/>
                <a:gd name="T3" fmla="*/ 114 h 577"/>
                <a:gd name="T4" fmla="*/ 394 w 579"/>
                <a:gd name="T5" fmla="*/ 279 h 577"/>
                <a:gd name="T6" fmla="*/ 579 w 579"/>
                <a:gd name="T7" fmla="*/ 452 h 577"/>
                <a:gd name="T8" fmla="*/ 452 w 579"/>
                <a:gd name="T9" fmla="*/ 563 h 577"/>
                <a:gd name="T10" fmla="*/ 290 w 579"/>
                <a:gd name="T11" fmla="*/ 392 h 577"/>
                <a:gd name="T12" fmla="*/ 118 w 579"/>
                <a:gd name="T13" fmla="*/ 577 h 577"/>
                <a:gd name="T14" fmla="*/ 3 w 579"/>
                <a:gd name="T15" fmla="*/ 456 h 577"/>
                <a:gd name="T16" fmla="*/ 186 w 579"/>
                <a:gd name="T17" fmla="*/ 286 h 577"/>
                <a:gd name="T18" fmla="*/ 0 w 579"/>
                <a:gd name="T19" fmla="*/ 113 h 577"/>
                <a:gd name="T20" fmla="*/ 112 w 579"/>
                <a:gd name="T21" fmla="*/ 8 h 577"/>
                <a:gd name="T22" fmla="*/ 281 w 579"/>
                <a:gd name="T23" fmla="*/ 186 h 577"/>
                <a:gd name="T24" fmla="*/ 454 w 579"/>
                <a:gd name="T25" fmla="*/ 0 h 5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579" h="577">
                  <a:moveTo>
                    <a:pt x="454" y="0"/>
                  </a:moveTo>
                  <a:cubicBezTo>
                    <a:pt x="497" y="44"/>
                    <a:pt x="530" y="78"/>
                    <a:pt x="567" y="114"/>
                  </a:cubicBezTo>
                  <a:cubicBezTo>
                    <a:pt x="511" y="168"/>
                    <a:pt x="453" y="222"/>
                    <a:pt x="394" y="279"/>
                  </a:cubicBezTo>
                  <a:cubicBezTo>
                    <a:pt x="459" y="340"/>
                    <a:pt x="518" y="395"/>
                    <a:pt x="579" y="452"/>
                  </a:cubicBezTo>
                  <a:cubicBezTo>
                    <a:pt x="531" y="495"/>
                    <a:pt x="494" y="527"/>
                    <a:pt x="452" y="563"/>
                  </a:cubicBezTo>
                  <a:cubicBezTo>
                    <a:pt x="405" y="513"/>
                    <a:pt x="349" y="455"/>
                    <a:pt x="290" y="392"/>
                  </a:cubicBezTo>
                  <a:cubicBezTo>
                    <a:pt x="229" y="458"/>
                    <a:pt x="174" y="517"/>
                    <a:pt x="118" y="577"/>
                  </a:cubicBezTo>
                  <a:cubicBezTo>
                    <a:pt x="76" y="532"/>
                    <a:pt x="42" y="497"/>
                    <a:pt x="3" y="456"/>
                  </a:cubicBezTo>
                  <a:cubicBezTo>
                    <a:pt x="59" y="403"/>
                    <a:pt x="119" y="348"/>
                    <a:pt x="186" y="286"/>
                  </a:cubicBezTo>
                  <a:cubicBezTo>
                    <a:pt x="120" y="225"/>
                    <a:pt x="61" y="170"/>
                    <a:pt x="0" y="113"/>
                  </a:cubicBezTo>
                  <a:cubicBezTo>
                    <a:pt x="40" y="75"/>
                    <a:pt x="75" y="43"/>
                    <a:pt x="112" y="8"/>
                  </a:cubicBezTo>
                  <a:cubicBezTo>
                    <a:pt x="165" y="64"/>
                    <a:pt x="220" y="122"/>
                    <a:pt x="281" y="186"/>
                  </a:cubicBezTo>
                  <a:cubicBezTo>
                    <a:pt x="344" y="118"/>
                    <a:pt x="399" y="59"/>
                    <a:pt x="454"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IN"/>
            </a:p>
          </p:txBody>
        </p:sp>
        <p:sp>
          <p:nvSpPr>
            <p:cNvPr id="116" name="Freeform 20">
              <a:extLst>
                <a:ext uri="{FF2B5EF4-FFF2-40B4-BE49-F238E27FC236}">
                  <a16:creationId xmlns:a16="http://schemas.microsoft.com/office/drawing/2014/main" id="{577EB80E-668C-4B38-8BFF-843E3AE8F211}"/>
                </a:ext>
              </a:extLst>
            </p:cNvPr>
            <p:cNvSpPr>
              <a:spLocks/>
            </p:cNvSpPr>
            <p:nvPr/>
          </p:nvSpPr>
          <p:spPr bwMode="auto">
            <a:xfrm>
              <a:off x="7723188" y="1120776"/>
              <a:ext cx="149225" cy="149225"/>
            </a:xfrm>
            <a:custGeom>
              <a:avLst/>
              <a:gdLst>
                <a:gd name="T0" fmla="*/ 187 w 575"/>
                <a:gd name="T1" fmla="*/ 291 h 577"/>
                <a:gd name="T2" fmla="*/ 0 w 575"/>
                <a:gd name="T3" fmla="*/ 119 h 577"/>
                <a:gd name="T4" fmla="*/ 115 w 575"/>
                <a:gd name="T5" fmla="*/ 10 h 577"/>
                <a:gd name="T6" fmla="*/ 279 w 575"/>
                <a:gd name="T7" fmla="*/ 185 h 577"/>
                <a:gd name="T8" fmla="*/ 455 w 575"/>
                <a:gd name="T9" fmla="*/ 0 h 577"/>
                <a:gd name="T10" fmla="*/ 570 w 575"/>
                <a:gd name="T11" fmla="*/ 117 h 577"/>
                <a:gd name="T12" fmla="*/ 387 w 575"/>
                <a:gd name="T13" fmla="*/ 280 h 577"/>
                <a:gd name="T14" fmla="*/ 575 w 575"/>
                <a:gd name="T15" fmla="*/ 459 h 577"/>
                <a:gd name="T16" fmla="*/ 452 w 575"/>
                <a:gd name="T17" fmla="*/ 574 h 577"/>
                <a:gd name="T18" fmla="*/ 287 w 575"/>
                <a:gd name="T19" fmla="*/ 394 h 577"/>
                <a:gd name="T20" fmla="*/ 113 w 575"/>
                <a:gd name="T21" fmla="*/ 577 h 577"/>
                <a:gd name="T22" fmla="*/ 3 w 575"/>
                <a:gd name="T23" fmla="*/ 462 h 577"/>
                <a:gd name="T24" fmla="*/ 187 w 575"/>
                <a:gd name="T25" fmla="*/ 291 h 5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575" h="577">
                  <a:moveTo>
                    <a:pt x="187" y="291"/>
                  </a:moveTo>
                  <a:cubicBezTo>
                    <a:pt x="119" y="228"/>
                    <a:pt x="60" y="174"/>
                    <a:pt x="0" y="119"/>
                  </a:cubicBezTo>
                  <a:cubicBezTo>
                    <a:pt x="41" y="80"/>
                    <a:pt x="76" y="46"/>
                    <a:pt x="115" y="10"/>
                  </a:cubicBezTo>
                  <a:cubicBezTo>
                    <a:pt x="167" y="65"/>
                    <a:pt x="221" y="123"/>
                    <a:pt x="279" y="185"/>
                  </a:cubicBezTo>
                  <a:cubicBezTo>
                    <a:pt x="342" y="119"/>
                    <a:pt x="398" y="60"/>
                    <a:pt x="455" y="0"/>
                  </a:cubicBezTo>
                  <a:cubicBezTo>
                    <a:pt x="497" y="42"/>
                    <a:pt x="531" y="77"/>
                    <a:pt x="570" y="117"/>
                  </a:cubicBezTo>
                  <a:cubicBezTo>
                    <a:pt x="510" y="170"/>
                    <a:pt x="450" y="223"/>
                    <a:pt x="387" y="280"/>
                  </a:cubicBezTo>
                  <a:cubicBezTo>
                    <a:pt x="456" y="346"/>
                    <a:pt x="515" y="401"/>
                    <a:pt x="575" y="459"/>
                  </a:cubicBezTo>
                  <a:cubicBezTo>
                    <a:pt x="531" y="500"/>
                    <a:pt x="495" y="534"/>
                    <a:pt x="452" y="574"/>
                  </a:cubicBezTo>
                  <a:cubicBezTo>
                    <a:pt x="401" y="518"/>
                    <a:pt x="346" y="459"/>
                    <a:pt x="287" y="394"/>
                  </a:cubicBezTo>
                  <a:cubicBezTo>
                    <a:pt x="225" y="458"/>
                    <a:pt x="170" y="517"/>
                    <a:pt x="113" y="577"/>
                  </a:cubicBezTo>
                  <a:cubicBezTo>
                    <a:pt x="74" y="536"/>
                    <a:pt x="41" y="502"/>
                    <a:pt x="3" y="462"/>
                  </a:cubicBezTo>
                  <a:cubicBezTo>
                    <a:pt x="61" y="408"/>
                    <a:pt x="121" y="353"/>
                    <a:pt x="187" y="291"/>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IN"/>
            </a:p>
          </p:txBody>
        </p:sp>
        <p:sp>
          <p:nvSpPr>
            <p:cNvPr id="117" name="Freeform 21">
              <a:extLst>
                <a:ext uri="{FF2B5EF4-FFF2-40B4-BE49-F238E27FC236}">
                  <a16:creationId xmlns:a16="http://schemas.microsoft.com/office/drawing/2014/main" id="{6ED5C74B-4D87-4F32-82BF-5DA76E76AA14}"/>
                </a:ext>
              </a:extLst>
            </p:cNvPr>
            <p:cNvSpPr>
              <a:spLocks/>
            </p:cNvSpPr>
            <p:nvPr/>
          </p:nvSpPr>
          <p:spPr bwMode="auto">
            <a:xfrm>
              <a:off x="7756525" y="633413"/>
              <a:ext cx="120650" cy="119063"/>
            </a:xfrm>
            <a:custGeom>
              <a:avLst/>
              <a:gdLst>
                <a:gd name="T0" fmla="*/ 234 w 465"/>
                <a:gd name="T1" fmla="*/ 460 h 460"/>
                <a:gd name="T2" fmla="*/ 2 w 465"/>
                <a:gd name="T3" fmla="*/ 228 h 460"/>
                <a:gd name="T4" fmla="*/ 234 w 465"/>
                <a:gd name="T5" fmla="*/ 0 h 460"/>
                <a:gd name="T6" fmla="*/ 464 w 465"/>
                <a:gd name="T7" fmla="*/ 233 h 460"/>
                <a:gd name="T8" fmla="*/ 234 w 465"/>
                <a:gd name="T9" fmla="*/ 460 h 460"/>
              </a:gdLst>
              <a:ahLst/>
              <a:cxnLst>
                <a:cxn ang="0">
                  <a:pos x="T0" y="T1"/>
                </a:cxn>
                <a:cxn ang="0">
                  <a:pos x="T2" y="T3"/>
                </a:cxn>
                <a:cxn ang="0">
                  <a:pos x="T4" y="T5"/>
                </a:cxn>
                <a:cxn ang="0">
                  <a:pos x="T6" y="T7"/>
                </a:cxn>
                <a:cxn ang="0">
                  <a:pos x="T8" y="T9"/>
                </a:cxn>
              </a:cxnLst>
              <a:rect l="0" t="0" r="r" b="b"/>
              <a:pathLst>
                <a:path w="465" h="460">
                  <a:moveTo>
                    <a:pt x="234" y="460"/>
                  </a:moveTo>
                  <a:cubicBezTo>
                    <a:pt x="105" y="460"/>
                    <a:pt x="0" y="355"/>
                    <a:pt x="2" y="228"/>
                  </a:cubicBezTo>
                  <a:cubicBezTo>
                    <a:pt x="4" y="103"/>
                    <a:pt x="108" y="0"/>
                    <a:pt x="234" y="0"/>
                  </a:cubicBezTo>
                  <a:cubicBezTo>
                    <a:pt x="363" y="0"/>
                    <a:pt x="465" y="103"/>
                    <a:pt x="464" y="233"/>
                  </a:cubicBezTo>
                  <a:cubicBezTo>
                    <a:pt x="463" y="361"/>
                    <a:pt x="363" y="460"/>
                    <a:pt x="234" y="46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IN"/>
            </a:p>
          </p:txBody>
        </p:sp>
      </p:grpSp>
      <p:grpSp>
        <p:nvGrpSpPr>
          <p:cNvPr id="118" name="Group 117">
            <a:extLst>
              <a:ext uri="{FF2B5EF4-FFF2-40B4-BE49-F238E27FC236}">
                <a16:creationId xmlns:a16="http://schemas.microsoft.com/office/drawing/2014/main" id="{3069027C-9E0C-47E6-A47A-A44F73F805AD}"/>
              </a:ext>
            </a:extLst>
          </p:cNvPr>
          <p:cNvGrpSpPr/>
          <p:nvPr/>
        </p:nvGrpSpPr>
        <p:grpSpPr>
          <a:xfrm>
            <a:off x="7411950" y="2799221"/>
            <a:ext cx="379095" cy="476355"/>
            <a:chOff x="7362825" y="633413"/>
            <a:chExt cx="544513" cy="684213"/>
          </a:xfrm>
          <a:solidFill>
            <a:schemeClr val="tx1">
              <a:lumMod val="75000"/>
              <a:lumOff val="25000"/>
            </a:schemeClr>
          </a:solidFill>
        </p:grpSpPr>
        <p:sp>
          <p:nvSpPr>
            <p:cNvPr id="119" name="Freeform 17">
              <a:extLst>
                <a:ext uri="{FF2B5EF4-FFF2-40B4-BE49-F238E27FC236}">
                  <a16:creationId xmlns:a16="http://schemas.microsoft.com/office/drawing/2014/main" id="{96C953CA-03A8-47CE-9050-FA274E26A9B6}"/>
                </a:ext>
              </a:extLst>
            </p:cNvPr>
            <p:cNvSpPr>
              <a:spLocks/>
            </p:cNvSpPr>
            <p:nvPr/>
          </p:nvSpPr>
          <p:spPr bwMode="auto">
            <a:xfrm>
              <a:off x="7392988" y="790576"/>
              <a:ext cx="514350" cy="527050"/>
            </a:xfrm>
            <a:custGeom>
              <a:avLst/>
              <a:gdLst>
                <a:gd name="T0" fmla="*/ 1556 w 1978"/>
                <a:gd name="T1" fmla="*/ 278 h 2033"/>
                <a:gd name="T2" fmla="*/ 1387 w 1978"/>
                <a:gd name="T3" fmla="*/ 455 h 2033"/>
                <a:gd name="T4" fmla="*/ 1287 w 1978"/>
                <a:gd name="T5" fmla="*/ 347 h 2033"/>
                <a:gd name="T6" fmla="*/ 1635 w 1978"/>
                <a:gd name="T7" fmla="*/ 0 h 2033"/>
                <a:gd name="T8" fmla="*/ 1978 w 1978"/>
                <a:gd name="T9" fmla="*/ 344 h 2033"/>
                <a:gd name="T10" fmla="*/ 1879 w 1978"/>
                <a:gd name="T11" fmla="*/ 443 h 2033"/>
                <a:gd name="T12" fmla="*/ 1725 w 1978"/>
                <a:gd name="T13" fmla="*/ 279 h 2033"/>
                <a:gd name="T14" fmla="*/ 1712 w 1978"/>
                <a:gd name="T15" fmla="*/ 287 h 2033"/>
                <a:gd name="T16" fmla="*/ 1709 w 1978"/>
                <a:gd name="T17" fmla="*/ 325 h 2033"/>
                <a:gd name="T18" fmla="*/ 1709 w 1978"/>
                <a:gd name="T19" fmla="*/ 700 h 2033"/>
                <a:gd name="T20" fmla="*/ 1312 w 1978"/>
                <a:gd name="T21" fmla="*/ 1096 h 2033"/>
                <a:gd name="T22" fmla="*/ 576 w 1978"/>
                <a:gd name="T23" fmla="*/ 1096 h 2033"/>
                <a:gd name="T24" fmla="*/ 323 w 1978"/>
                <a:gd name="T25" fmla="*/ 1348 h 2033"/>
                <a:gd name="T26" fmla="*/ 323 w 1978"/>
                <a:gd name="T27" fmla="*/ 1447 h 2033"/>
                <a:gd name="T28" fmla="*/ 398 w 1978"/>
                <a:gd name="T29" fmla="*/ 1625 h 2033"/>
                <a:gd name="T30" fmla="*/ 459 w 1978"/>
                <a:gd name="T31" fmla="*/ 1886 h 2033"/>
                <a:gd name="T32" fmla="*/ 224 w 1978"/>
                <a:gd name="T33" fmla="*/ 2023 h 2033"/>
                <a:gd name="T34" fmla="*/ 21 w 1978"/>
                <a:gd name="T35" fmla="*/ 1842 h 2033"/>
                <a:gd name="T36" fmla="*/ 133 w 1978"/>
                <a:gd name="T37" fmla="*/ 1595 h 2033"/>
                <a:gd name="T38" fmla="*/ 171 w 1978"/>
                <a:gd name="T39" fmla="*/ 1530 h 2033"/>
                <a:gd name="T40" fmla="*/ 179 w 1978"/>
                <a:gd name="T41" fmla="*/ 1259 h 2033"/>
                <a:gd name="T42" fmla="*/ 554 w 1978"/>
                <a:gd name="T43" fmla="*/ 943 h 2033"/>
                <a:gd name="T44" fmla="*/ 1286 w 1978"/>
                <a:gd name="T45" fmla="*/ 943 h 2033"/>
                <a:gd name="T46" fmla="*/ 1556 w 1978"/>
                <a:gd name="T47" fmla="*/ 671 h 2033"/>
                <a:gd name="T48" fmla="*/ 1556 w 1978"/>
                <a:gd name="T49" fmla="*/ 334 h 2033"/>
                <a:gd name="T50" fmla="*/ 1556 w 1978"/>
                <a:gd name="T51" fmla="*/ 278 h 20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978" h="2033">
                  <a:moveTo>
                    <a:pt x="1556" y="278"/>
                  </a:moveTo>
                  <a:cubicBezTo>
                    <a:pt x="1495" y="342"/>
                    <a:pt x="1441" y="398"/>
                    <a:pt x="1387" y="455"/>
                  </a:cubicBezTo>
                  <a:cubicBezTo>
                    <a:pt x="1347" y="412"/>
                    <a:pt x="1315" y="377"/>
                    <a:pt x="1287" y="347"/>
                  </a:cubicBezTo>
                  <a:cubicBezTo>
                    <a:pt x="1400" y="234"/>
                    <a:pt x="1519" y="115"/>
                    <a:pt x="1635" y="0"/>
                  </a:cubicBezTo>
                  <a:cubicBezTo>
                    <a:pt x="1744" y="109"/>
                    <a:pt x="1862" y="228"/>
                    <a:pt x="1978" y="344"/>
                  </a:cubicBezTo>
                  <a:cubicBezTo>
                    <a:pt x="1951" y="372"/>
                    <a:pt x="1916" y="406"/>
                    <a:pt x="1879" y="443"/>
                  </a:cubicBezTo>
                  <a:cubicBezTo>
                    <a:pt x="1831" y="392"/>
                    <a:pt x="1778" y="336"/>
                    <a:pt x="1725" y="279"/>
                  </a:cubicBezTo>
                  <a:cubicBezTo>
                    <a:pt x="1721" y="282"/>
                    <a:pt x="1716" y="284"/>
                    <a:pt x="1712" y="287"/>
                  </a:cubicBezTo>
                  <a:cubicBezTo>
                    <a:pt x="1711" y="300"/>
                    <a:pt x="1709" y="312"/>
                    <a:pt x="1709" y="325"/>
                  </a:cubicBezTo>
                  <a:cubicBezTo>
                    <a:pt x="1709" y="450"/>
                    <a:pt x="1709" y="575"/>
                    <a:pt x="1709" y="700"/>
                  </a:cubicBezTo>
                  <a:cubicBezTo>
                    <a:pt x="1708" y="930"/>
                    <a:pt x="1543" y="1095"/>
                    <a:pt x="1312" y="1096"/>
                  </a:cubicBezTo>
                  <a:cubicBezTo>
                    <a:pt x="1067" y="1096"/>
                    <a:pt x="821" y="1096"/>
                    <a:pt x="576" y="1096"/>
                  </a:cubicBezTo>
                  <a:cubicBezTo>
                    <a:pt x="422" y="1097"/>
                    <a:pt x="325" y="1194"/>
                    <a:pt x="323" y="1348"/>
                  </a:cubicBezTo>
                  <a:cubicBezTo>
                    <a:pt x="323" y="1381"/>
                    <a:pt x="324" y="1414"/>
                    <a:pt x="323" y="1447"/>
                  </a:cubicBezTo>
                  <a:cubicBezTo>
                    <a:pt x="318" y="1519"/>
                    <a:pt x="321" y="1577"/>
                    <a:pt x="398" y="1625"/>
                  </a:cubicBezTo>
                  <a:cubicBezTo>
                    <a:pt x="484" y="1678"/>
                    <a:pt x="499" y="1793"/>
                    <a:pt x="459" y="1886"/>
                  </a:cubicBezTo>
                  <a:cubicBezTo>
                    <a:pt x="418" y="1977"/>
                    <a:pt x="322" y="2033"/>
                    <a:pt x="224" y="2023"/>
                  </a:cubicBezTo>
                  <a:cubicBezTo>
                    <a:pt x="126" y="2013"/>
                    <a:pt x="41" y="1938"/>
                    <a:pt x="21" y="1842"/>
                  </a:cubicBezTo>
                  <a:cubicBezTo>
                    <a:pt x="0" y="1744"/>
                    <a:pt x="44" y="1643"/>
                    <a:pt x="133" y="1595"/>
                  </a:cubicBezTo>
                  <a:cubicBezTo>
                    <a:pt x="164" y="1579"/>
                    <a:pt x="171" y="1562"/>
                    <a:pt x="171" y="1530"/>
                  </a:cubicBezTo>
                  <a:cubicBezTo>
                    <a:pt x="171" y="1440"/>
                    <a:pt x="166" y="1348"/>
                    <a:pt x="179" y="1259"/>
                  </a:cubicBezTo>
                  <a:cubicBezTo>
                    <a:pt x="209" y="1074"/>
                    <a:pt x="367" y="944"/>
                    <a:pt x="554" y="943"/>
                  </a:cubicBezTo>
                  <a:cubicBezTo>
                    <a:pt x="798" y="942"/>
                    <a:pt x="1042" y="943"/>
                    <a:pt x="1286" y="943"/>
                  </a:cubicBezTo>
                  <a:cubicBezTo>
                    <a:pt x="1465" y="943"/>
                    <a:pt x="1556" y="851"/>
                    <a:pt x="1556" y="671"/>
                  </a:cubicBezTo>
                  <a:cubicBezTo>
                    <a:pt x="1556" y="559"/>
                    <a:pt x="1556" y="446"/>
                    <a:pt x="1556" y="334"/>
                  </a:cubicBezTo>
                  <a:cubicBezTo>
                    <a:pt x="1556" y="319"/>
                    <a:pt x="1556" y="304"/>
                    <a:pt x="1556" y="27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IN"/>
            </a:p>
          </p:txBody>
        </p:sp>
        <p:sp>
          <p:nvSpPr>
            <p:cNvPr id="120" name="Freeform 18">
              <a:extLst>
                <a:ext uri="{FF2B5EF4-FFF2-40B4-BE49-F238E27FC236}">
                  <a16:creationId xmlns:a16="http://schemas.microsoft.com/office/drawing/2014/main" id="{C2FB6C2C-A140-47D2-9521-252D66724704}"/>
                </a:ext>
              </a:extLst>
            </p:cNvPr>
            <p:cNvSpPr>
              <a:spLocks/>
            </p:cNvSpPr>
            <p:nvPr/>
          </p:nvSpPr>
          <p:spPr bwMode="auto">
            <a:xfrm>
              <a:off x="7362825" y="838201"/>
              <a:ext cx="149225" cy="152400"/>
            </a:xfrm>
            <a:custGeom>
              <a:avLst/>
              <a:gdLst>
                <a:gd name="T0" fmla="*/ 0 w 571"/>
                <a:gd name="T1" fmla="*/ 119 h 582"/>
                <a:gd name="T2" fmla="*/ 108 w 571"/>
                <a:gd name="T3" fmla="*/ 7 h 582"/>
                <a:gd name="T4" fmla="*/ 279 w 571"/>
                <a:gd name="T5" fmla="*/ 190 h 582"/>
                <a:gd name="T6" fmla="*/ 451 w 571"/>
                <a:gd name="T7" fmla="*/ 0 h 582"/>
                <a:gd name="T8" fmla="*/ 571 w 571"/>
                <a:gd name="T9" fmla="*/ 123 h 582"/>
                <a:gd name="T10" fmla="*/ 387 w 571"/>
                <a:gd name="T11" fmla="*/ 290 h 582"/>
                <a:gd name="T12" fmla="*/ 570 w 571"/>
                <a:gd name="T13" fmla="*/ 462 h 582"/>
                <a:gd name="T14" fmla="*/ 455 w 571"/>
                <a:gd name="T15" fmla="*/ 569 h 582"/>
                <a:gd name="T16" fmla="*/ 290 w 571"/>
                <a:gd name="T17" fmla="*/ 393 h 582"/>
                <a:gd name="T18" fmla="*/ 124 w 571"/>
                <a:gd name="T19" fmla="*/ 582 h 582"/>
                <a:gd name="T20" fmla="*/ 1 w 571"/>
                <a:gd name="T21" fmla="*/ 459 h 582"/>
                <a:gd name="T22" fmla="*/ 185 w 571"/>
                <a:gd name="T23" fmla="*/ 292 h 582"/>
                <a:gd name="T24" fmla="*/ 0 w 571"/>
                <a:gd name="T25" fmla="*/ 119 h 5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571" h="582">
                  <a:moveTo>
                    <a:pt x="0" y="119"/>
                  </a:moveTo>
                  <a:cubicBezTo>
                    <a:pt x="40" y="78"/>
                    <a:pt x="72" y="44"/>
                    <a:pt x="108" y="7"/>
                  </a:cubicBezTo>
                  <a:cubicBezTo>
                    <a:pt x="164" y="67"/>
                    <a:pt x="219" y="126"/>
                    <a:pt x="279" y="190"/>
                  </a:cubicBezTo>
                  <a:cubicBezTo>
                    <a:pt x="342" y="121"/>
                    <a:pt x="396" y="61"/>
                    <a:pt x="451" y="0"/>
                  </a:cubicBezTo>
                  <a:cubicBezTo>
                    <a:pt x="495" y="45"/>
                    <a:pt x="530" y="80"/>
                    <a:pt x="571" y="123"/>
                  </a:cubicBezTo>
                  <a:cubicBezTo>
                    <a:pt x="512" y="176"/>
                    <a:pt x="452" y="231"/>
                    <a:pt x="387" y="290"/>
                  </a:cubicBezTo>
                  <a:cubicBezTo>
                    <a:pt x="452" y="351"/>
                    <a:pt x="510" y="405"/>
                    <a:pt x="570" y="462"/>
                  </a:cubicBezTo>
                  <a:cubicBezTo>
                    <a:pt x="530" y="500"/>
                    <a:pt x="494" y="533"/>
                    <a:pt x="455" y="569"/>
                  </a:cubicBezTo>
                  <a:cubicBezTo>
                    <a:pt x="405" y="515"/>
                    <a:pt x="350" y="457"/>
                    <a:pt x="290" y="393"/>
                  </a:cubicBezTo>
                  <a:cubicBezTo>
                    <a:pt x="229" y="462"/>
                    <a:pt x="176" y="522"/>
                    <a:pt x="124" y="582"/>
                  </a:cubicBezTo>
                  <a:cubicBezTo>
                    <a:pt x="77" y="535"/>
                    <a:pt x="42" y="500"/>
                    <a:pt x="1" y="459"/>
                  </a:cubicBezTo>
                  <a:cubicBezTo>
                    <a:pt x="58" y="407"/>
                    <a:pt x="118" y="353"/>
                    <a:pt x="185" y="292"/>
                  </a:cubicBezTo>
                  <a:cubicBezTo>
                    <a:pt x="118" y="229"/>
                    <a:pt x="58" y="174"/>
                    <a:pt x="0" y="11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IN"/>
            </a:p>
          </p:txBody>
        </p:sp>
        <p:sp>
          <p:nvSpPr>
            <p:cNvPr id="121" name="Freeform 19">
              <a:extLst>
                <a:ext uri="{FF2B5EF4-FFF2-40B4-BE49-F238E27FC236}">
                  <a16:creationId xmlns:a16="http://schemas.microsoft.com/office/drawing/2014/main" id="{54CA874E-AAA6-4A05-B0EB-4B3C72D25AAD}"/>
                </a:ext>
              </a:extLst>
            </p:cNvPr>
            <p:cNvSpPr>
              <a:spLocks/>
            </p:cNvSpPr>
            <p:nvPr/>
          </p:nvSpPr>
          <p:spPr bwMode="auto">
            <a:xfrm>
              <a:off x="7523163" y="679451"/>
              <a:ext cx="150813" cy="150813"/>
            </a:xfrm>
            <a:custGeom>
              <a:avLst/>
              <a:gdLst>
                <a:gd name="T0" fmla="*/ 454 w 579"/>
                <a:gd name="T1" fmla="*/ 0 h 577"/>
                <a:gd name="T2" fmla="*/ 567 w 579"/>
                <a:gd name="T3" fmla="*/ 114 h 577"/>
                <a:gd name="T4" fmla="*/ 394 w 579"/>
                <a:gd name="T5" fmla="*/ 279 h 577"/>
                <a:gd name="T6" fmla="*/ 579 w 579"/>
                <a:gd name="T7" fmla="*/ 452 h 577"/>
                <a:gd name="T8" fmla="*/ 452 w 579"/>
                <a:gd name="T9" fmla="*/ 563 h 577"/>
                <a:gd name="T10" fmla="*/ 290 w 579"/>
                <a:gd name="T11" fmla="*/ 392 h 577"/>
                <a:gd name="T12" fmla="*/ 118 w 579"/>
                <a:gd name="T13" fmla="*/ 577 h 577"/>
                <a:gd name="T14" fmla="*/ 3 w 579"/>
                <a:gd name="T15" fmla="*/ 456 h 577"/>
                <a:gd name="T16" fmla="*/ 186 w 579"/>
                <a:gd name="T17" fmla="*/ 286 h 577"/>
                <a:gd name="T18" fmla="*/ 0 w 579"/>
                <a:gd name="T19" fmla="*/ 113 h 577"/>
                <a:gd name="T20" fmla="*/ 112 w 579"/>
                <a:gd name="T21" fmla="*/ 8 h 577"/>
                <a:gd name="T22" fmla="*/ 281 w 579"/>
                <a:gd name="T23" fmla="*/ 186 h 577"/>
                <a:gd name="T24" fmla="*/ 454 w 579"/>
                <a:gd name="T25" fmla="*/ 0 h 5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579" h="577">
                  <a:moveTo>
                    <a:pt x="454" y="0"/>
                  </a:moveTo>
                  <a:cubicBezTo>
                    <a:pt x="497" y="44"/>
                    <a:pt x="530" y="78"/>
                    <a:pt x="567" y="114"/>
                  </a:cubicBezTo>
                  <a:cubicBezTo>
                    <a:pt x="511" y="168"/>
                    <a:pt x="453" y="222"/>
                    <a:pt x="394" y="279"/>
                  </a:cubicBezTo>
                  <a:cubicBezTo>
                    <a:pt x="459" y="340"/>
                    <a:pt x="518" y="395"/>
                    <a:pt x="579" y="452"/>
                  </a:cubicBezTo>
                  <a:cubicBezTo>
                    <a:pt x="531" y="495"/>
                    <a:pt x="494" y="527"/>
                    <a:pt x="452" y="563"/>
                  </a:cubicBezTo>
                  <a:cubicBezTo>
                    <a:pt x="405" y="513"/>
                    <a:pt x="349" y="455"/>
                    <a:pt x="290" y="392"/>
                  </a:cubicBezTo>
                  <a:cubicBezTo>
                    <a:pt x="229" y="458"/>
                    <a:pt x="174" y="517"/>
                    <a:pt x="118" y="577"/>
                  </a:cubicBezTo>
                  <a:cubicBezTo>
                    <a:pt x="76" y="532"/>
                    <a:pt x="42" y="497"/>
                    <a:pt x="3" y="456"/>
                  </a:cubicBezTo>
                  <a:cubicBezTo>
                    <a:pt x="59" y="403"/>
                    <a:pt x="119" y="348"/>
                    <a:pt x="186" y="286"/>
                  </a:cubicBezTo>
                  <a:cubicBezTo>
                    <a:pt x="120" y="225"/>
                    <a:pt x="61" y="170"/>
                    <a:pt x="0" y="113"/>
                  </a:cubicBezTo>
                  <a:cubicBezTo>
                    <a:pt x="40" y="75"/>
                    <a:pt x="75" y="43"/>
                    <a:pt x="112" y="8"/>
                  </a:cubicBezTo>
                  <a:cubicBezTo>
                    <a:pt x="165" y="64"/>
                    <a:pt x="220" y="122"/>
                    <a:pt x="281" y="186"/>
                  </a:cubicBezTo>
                  <a:cubicBezTo>
                    <a:pt x="344" y="118"/>
                    <a:pt x="399" y="59"/>
                    <a:pt x="454"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IN"/>
            </a:p>
          </p:txBody>
        </p:sp>
        <p:sp>
          <p:nvSpPr>
            <p:cNvPr id="122" name="Freeform 20">
              <a:extLst>
                <a:ext uri="{FF2B5EF4-FFF2-40B4-BE49-F238E27FC236}">
                  <a16:creationId xmlns:a16="http://schemas.microsoft.com/office/drawing/2014/main" id="{00FED257-566F-454A-A91B-B92A1F40D2B4}"/>
                </a:ext>
              </a:extLst>
            </p:cNvPr>
            <p:cNvSpPr>
              <a:spLocks/>
            </p:cNvSpPr>
            <p:nvPr/>
          </p:nvSpPr>
          <p:spPr bwMode="auto">
            <a:xfrm>
              <a:off x="7723188" y="1120776"/>
              <a:ext cx="149225" cy="149225"/>
            </a:xfrm>
            <a:custGeom>
              <a:avLst/>
              <a:gdLst>
                <a:gd name="T0" fmla="*/ 187 w 575"/>
                <a:gd name="T1" fmla="*/ 291 h 577"/>
                <a:gd name="T2" fmla="*/ 0 w 575"/>
                <a:gd name="T3" fmla="*/ 119 h 577"/>
                <a:gd name="T4" fmla="*/ 115 w 575"/>
                <a:gd name="T5" fmla="*/ 10 h 577"/>
                <a:gd name="T6" fmla="*/ 279 w 575"/>
                <a:gd name="T7" fmla="*/ 185 h 577"/>
                <a:gd name="T8" fmla="*/ 455 w 575"/>
                <a:gd name="T9" fmla="*/ 0 h 577"/>
                <a:gd name="T10" fmla="*/ 570 w 575"/>
                <a:gd name="T11" fmla="*/ 117 h 577"/>
                <a:gd name="T12" fmla="*/ 387 w 575"/>
                <a:gd name="T13" fmla="*/ 280 h 577"/>
                <a:gd name="T14" fmla="*/ 575 w 575"/>
                <a:gd name="T15" fmla="*/ 459 h 577"/>
                <a:gd name="T16" fmla="*/ 452 w 575"/>
                <a:gd name="T17" fmla="*/ 574 h 577"/>
                <a:gd name="T18" fmla="*/ 287 w 575"/>
                <a:gd name="T19" fmla="*/ 394 h 577"/>
                <a:gd name="T20" fmla="*/ 113 w 575"/>
                <a:gd name="T21" fmla="*/ 577 h 577"/>
                <a:gd name="T22" fmla="*/ 3 w 575"/>
                <a:gd name="T23" fmla="*/ 462 h 577"/>
                <a:gd name="T24" fmla="*/ 187 w 575"/>
                <a:gd name="T25" fmla="*/ 291 h 5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575" h="577">
                  <a:moveTo>
                    <a:pt x="187" y="291"/>
                  </a:moveTo>
                  <a:cubicBezTo>
                    <a:pt x="119" y="228"/>
                    <a:pt x="60" y="174"/>
                    <a:pt x="0" y="119"/>
                  </a:cubicBezTo>
                  <a:cubicBezTo>
                    <a:pt x="41" y="80"/>
                    <a:pt x="76" y="46"/>
                    <a:pt x="115" y="10"/>
                  </a:cubicBezTo>
                  <a:cubicBezTo>
                    <a:pt x="167" y="65"/>
                    <a:pt x="221" y="123"/>
                    <a:pt x="279" y="185"/>
                  </a:cubicBezTo>
                  <a:cubicBezTo>
                    <a:pt x="342" y="119"/>
                    <a:pt x="398" y="60"/>
                    <a:pt x="455" y="0"/>
                  </a:cubicBezTo>
                  <a:cubicBezTo>
                    <a:pt x="497" y="42"/>
                    <a:pt x="531" y="77"/>
                    <a:pt x="570" y="117"/>
                  </a:cubicBezTo>
                  <a:cubicBezTo>
                    <a:pt x="510" y="170"/>
                    <a:pt x="450" y="223"/>
                    <a:pt x="387" y="280"/>
                  </a:cubicBezTo>
                  <a:cubicBezTo>
                    <a:pt x="456" y="346"/>
                    <a:pt x="515" y="401"/>
                    <a:pt x="575" y="459"/>
                  </a:cubicBezTo>
                  <a:cubicBezTo>
                    <a:pt x="531" y="500"/>
                    <a:pt x="495" y="534"/>
                    <a:pt x="452" y="574"/>
                  </a:cubicBezTo>
                  <a:cubicBezTo>
                    <a:pt x="401" y="518"/>
                    <a:pt x="346" y="459"/>
                    <a:pt x="287" y="394"/>
                  </a:cubicBezTo>
                  <a:cubicBezTo>
                    <a:pt x="225" y="458"/>
                    <a:pt x="170" y="517"/>
                    <a:pt x="113" y="577"/>
                  </a:cubicBezTo>
                  <a:cubicBezTo>
                    <a:pt x="74" y="536"/>
                    <a:pt x="41" y="502"/>
                    <a:pt x="3" y="462"/>
                  </a:cubicBezTo>
                  <a:cubicBezTo>
                    <a:pt x="61" y="408"/>
                    <a:pt x="121" y="353"/>
                    <a:pt x="187" y="291"/>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IN"/>
            </a:p>
          </p:txBody>
        </p:sp>
        <p:sp>
          <p:nvSpPr>
            <p:cNvPr id="123" name="Freeform 21">
              <a:extLst>
                <a:ext uri="{FF2B5EF4-FFF2-40B4-BE49-F238E27FC236}">
                  <a16:creationId xmlns:a16="http://schemas.microsoft.com/office/drawing/2014/main" id="{7AE7E773-622A-4717-8DD1-C470F7F3C501}"/>
                </a:ext>
              </a:extLst>
            </p:cNvPr>
            <p:cNvSpPr>
              <a:spLocks/>
            </p:cNvSpPr>
            <p:nvPr/>
          </p:nvSpPr>
          <p:spPr bwMode="auto">
            <a:xfrm>
              <a:off x="7756525" y="633413"/>
              <a:ext cx="120650" cy="119063"/>
            </a:xfrm>
            <a:custGeom>
              <a:avLst/>
              <a:gdLst>
                <a:gd name="T0" fmla="*/ 234 w 465"/>
                <a:gd name="T1" fmla="*/ 460 h 460"/>
                <a:gd name="T2" fmla="*/ 2 w 465"/>
                <a:gd name="T3" fmla="*/ 228 h 460"/>
                <a:gd name="T4" fmla="*/ 234 w 465"/>
                <a:gd name="T5" fmla="*/ 0 h 460"/>
                <a:gd name="T6" fmla="*/ 464 w 465"/>
                <a:gd name="T7" fmla="*/ 233 h 460"/>
                <a:gd name="T8" fmla="*/ 234 w 465"/>
                <a:gd name="T9" fmla="*/ 460 h 460"/>
              </a:gdLst>
              <a:ahLst/>
              <a:cxnLst>
                <a:cxn ang="0">
                  <a:pos x="T0" y="T1"/>
                </a:cxn>
                <a:cxn ang="0">
                  <a:pos x="T2" y="T3"/>
                </a:cxn>
                <a:cxn ang="0">
                  <a:pos x="T4" y="T5"/>
                </a:cxn>
                <a:cxn ang="0">
                  <a:pos x="T6" y="T7"/>
                </a:cxn>
                <a:cxn ang="0">
                  <a:pos x="T8" y="T9"/>
                </a:cxn>
              </a:cxnLst>
              <a:rect l="0" t="0" r="r" b="b"/>
              <a:pathLst>
                <a:path w="465" h="460">
                  <a:moveTo>
                    <a:pt x="234" y="460"/>
                  </a:moveTo>
                  <a:cubicBezTo>
                    <a:pt x="105" y="460"/>
                    <a:pt x="0" y="355"/>
                    <a:pt x="2" y="228"/>
                  </a:cubicBezTo>
                  <a:cubicBezTo>
                    <a:pt x="4" y="103"/>
                    <a:pt x="108" y="0"/>
                    <a:pt x="234" y="0"/>
                  </a:cubicBezTo>
                  <a:cubicBezTo>
                    <a:pt x="363" y="0"/>
                    <a:pt x="465" y="103"/>
                    <a:pt x="464" y="233"/>
                  </a:cubicBezTo>
                  <a:cubicBezTo>
                    <a:pt x="463" y="361"/>
                    <a:pt x="363" y="460"/>
                    <a:pt x="234" y="46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IN"/>
            </a:p>
          </p:txBody>
        </p:sp>
      </p:grpSp>
      <p:grpSp>
        <p:nvGrpSpPr>
          <p:cNvPr id="124" name="Group 123">
            <a:extLst>
              <a:ext uri="{FF2B5EF4-FFF2-40B4-BE49-F238E27FC236}">
                <a16:creationId xmlns:a16="http://schemas.microsoft.com/office/drawing/2014/main" id="{386646AA-68D3-452B-B2DE-36323DA6EE7A}"/>
              </a:ext>
            </a:extLst>
          </p:cNvPr>
          <p:cNvGrpSpPr/>
          <p:nvPr/>
        </p:nvGrpSpPr>
        <p:grpSpPr>
          <a:xfrm>
            <a:off x="7411950" y="4691818"/>
            <a:ext cx="379095" cy="476355"/>
            <a:chOff x="7362825" y="633413"/>
            <a:chExt cx="544513" cy="684213"/>
          </a:xfrm>
          <a:solidFill>
            <a:schemeClr val="tx1">
              <a:lumMod val="75000"/>
              <a:lumOff val="25000"/>
            </a:schemeClr>
          </a:solidFill>
        </p:grpSpPr>
        <p:sp>
          <p:nvSpPr>
            <p:cNvPr id="125" name="Freeform 17">
              <a:extLst>
                <a:ext uri="{FF2B5EF4-FFF2-40B4-BE49-F238E27FC236}">
                  <a16:creationId xmlns:a16="http://schemas.microsoft.com/office/drawing/2014/main" id="{8D445934-EB9D-42EF-A7C6-A162D9012BAC}"/>
                </a:ext>
              </a:extLst>
            </p:cNvPr>
            <p:cNvSpPr>
              <a:spLocks/>
            </p:cNvSpPr>
            <p:nvPr/>
          </p:nvSpPr>
          <p:spPr bwMode="auto">
            <a:xfrm>
              <a:off x="7392988" y="790576"/>
              <a:ext cx="514350" cy="527050"/>
            </a:xfrm>
            <a:custGeom>
              <a:avLst/>
              <a:gdLst>
                <a:gd name="T0" fmla="*/ 1556 w 1978"/>
                <a:gd name="T1" fmla="*/ 278 h 2033"/>
                <a:gd name="T2" fmla="*/ 1387 w 1978"/>
                <a:gd name="T3" fmla="*/ 455 h 2033"/>
                <a:gd name="T4" fmla="*/ 1287 w 1978"/>
                <a:gd name="T5" fmla="*/ 347 h 2033"/>
                <a:gd name="T6" fmla="*/ 1635 w 1978"/>
                <a:gd name="T7" fmla="*/ 0 h 2033"/>
                <a:gd name="T8" fmla="*/ 1978 w 1978"/>
                <a:gd name="T9" fmla="*/ 344 h 2033"/>
                <a:gd name="T10" fmla="*/ 1879 w 1978"/>
                <a:gd name="T11" fmla="*/ 443 h 2033"/>
                <a:gd name="T12" fmla="*/ 1725 w 1978"/>
                <a:gd name="T13" fmla="*/ 279 h 2033"/>
                <a:gd name="T14" fmla="*/ 1712 w 1978"/>
                <a:gd name="T15" fmla="*/ 287 h 2033"/>
                <a:gd name="T16" fmla="*/ 1709 w 1978"/>
                <a:gd name="T17" fmla="*/ 325 h 2033"/>
                <a:gd name="T18" fmla="*/ 1709 w 1978"/>
                <a:gd name="T19" fmla="*/ 700 h 2033"/>
                <a:gd name="T20" fmla="*/ 1312 w 1978"/>
                <a:gd name="T21" fmla="*/ 1096 h 2033"/>
                <a:gd name="T22" fmla="*/ 576 w 1978"/>
                <a:gd name="T23" fmla="*/ 1096 h 2033"/>
                <a:gd name="T24" fmla="*/ 323 w 1978"/>
                <a:gd name="T25" fmla="*/ 1348 h 2033"/>
                <a:gd name="T26" fmla="*/ 323 w 1978"/>
                <a:gd name="T27" fmla="*/ 1447 h 2033"/>
                <a:gd name="T28" fmla="*/ 398 w 1978"/>
                <a:gd name="T29" fmla="*/ 1625 h 2033"/>
                <a:gd name="T30" fmla="*/ 459 w 1978"/>
                <a:gd name="T31" fmla="*/ 1886 h 2033"/>
                <a:gd name="T32" fmla="*/ 224 w 1978"/>
                <a:gd name="T33" fmla="*/ 2023 h 2033"/>
                <a:gd name="T34" fmla="*/ 21 w 1978"/>
                <a:gd name="T35" fmla="*/ 1842 h 2033"/>
                <a:gd name="T36" fmla="*/ 133 w 1978"/>
                <a:gd name="T37" fmla="*/ 1595 h 2033"/>
                <a:gd name="T38" fmla="*/ 171 w 1978"/>
                <a:gd name="T39" fmla="*/ 1530 h 2033"/>
                <a:gd name="T40" fmla="*/ 179 w 1978"/>
                <a:gd name="T41" fmla="*/ 1259 h 2033"/>
                <a:gd name="T42" fmla="*/ 554 w 1978"/>
                <a:gd name="T43" fmla="*/ 943 h 2033"/>
                <a:gd name="T44" fmla="*/ 1286 w 1978"/>
                <a:gd name="T45" fmla="*/ 943 h 2033"/>
                <a:gd name="T46" fmla="*/ 1556 w 1978"/>
                <a:gd name="T47" fmla="*/ 671 h 2033"/>
                <a:gd name="T48" fmla="*/ 1556 w 1978"/>
                <a:gd name="T49" fmla="*/ 334 h 2033"/>
                <a:gd name="T50" fmla="*/ 1556 w 1978"/>
                <a:gd name="T51" fmla="*/ 278 h 20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978" h="2033">
                  <a:moveTo>
                    <a:pt x="1556" y="278"/>
                  </a:moveTo>
                  <a:cubicBezTo>
                    <a:pt x="1495" y="342"/>
                    <a:pt x="1441" y="398"/>
                    <a:pt x="1387" y="455"/>
                  </a:cubicBezTo>
                  <a:cubicBezTo>
                    <a:pt x="1347" y="412"/>
                    <a:pt x="1315" y="377"/>
                    <a:pt x="1287" y="347"/>
                  </a:cubicBezTo>
                  <a:cubicBezTo>
                    <a:pt x="1400" y="234"/>
                    <a:pt x="1519" y="115"/>
                    <a:pt x="1635" y="0"/>
                  </a:cubicBezTo>
                  <a:cubicBezTo>
                    <a:pt x="1744" y="109"/>
                    <a:pt x="1862" y="228"/>
                    <a:pt x="1978" y="344"/>
                  </a:cubicBezTo>
                  <a:cubicBezTo>
                    <a:pt x="1951" y="372"/>
                    <a:pt x="1916" y="406"/>
                    <a:pt x="1879" y="443"/>
                  </a:cubicBezTo>
                  <a:cubicBezTo>
                    <a:pt x="1831" y="392"/>
                    <a:pt x="1778" y="336"/>
                    <a:pt x="1725" y="279"/>
                  </a:cubicBezTo>
                  <a:cubicBezTo>
                    <a:pt x="1721" y="282"/>
                    <a:pt x="1716" y="284"/>
                    <a:pt x="1712" y="287"/>
                  </a:cubicBezTo>
                  <a:cubicBezTo>
                    <a:pt x="1711" y="300"/>
                    <a:pt x="1709" y="312"/>
                    <a:pt x="1709" y="325"/>
                  </a:cubicBezTo>
                  <a:cubicBezTo>
                    <a:pt x="1709" y="450"/>
                    <a:pt x="1709" y="575"/>
                    <a:pt x="1709" y="700"/>
                  </a:cubicBezTo>
                  <a:cubicBezTo>
                    <a:pt x="1708" y="930"/>
                    <a:pt x="1543" y="1095"/>
                    <a:pt x="1312" y="1096"/>
                  </a:cubicBezTo>
                  <a:cubicBezTo>
                    <a:pt x="1067" y="1096"/>
                    <a:pt x="821" y="1096"/>
                    <a:pt x="576" y="1096"/>
                  </a:cubicBezTo>
                  <a:cubicBezTo>
                    <a:pt x="422" y="1097"/>
                    <a:pt x="325" y="1194"/>
                    <a:pt x="323" y="1348"/>
                  </a:cubicBezTo>
                  <a:cubicBezTo>
                    <a:pt x="323" y="1381"/>
                    <a:pt x="324" y="1414"/>
                    <a:pt x="323" y="1447"/>
                  </a:cubicBezTo>
                  <a:cubicBezTo>
                    <a:pt x="318" y="1519"/>
                    <a:pt x="321" y="1577"/>
                    <a:pt x="398" y="1625"/>
                  </a:cubicBezTo>
                  <a:cubicBezTo>
                    <a:pt x="484" y="1678"/>
                    <a:pt x="499" y="1793"/>
                    <a:pt x="459" y="1886"/>
                  </a:cubicBezTo>
                  <a:cubicBezTo>
                    <a:pt x="418" y="1977"/>
                    <a:pt x="322" y="2033"/>
                    <a:pt x="224" y="2023"/>
                  </a:cubicBezTo>
                  <a:cubicBezTo>
                    <a:pt x="126" y="2013"/>
                    <a:pt x="41" y="1938"/>
                    <a:pt x="21" y="1842"/>
                  </a:cubicBezTo>
                  <a:cubicBezTo>
                    <a:pt x="0" y="1744"/>
                    <a:pt x="44" y="1643"/>
                    <a:pt x="133" y="1595"/>
                  </a:cubicBezTo>
                  <a:cubicBezTo>
                    <a:pt x="164" y="1579"/>
                    <a:pt x="171" y="1562"/>
                    <a:pt x="171" y="1530"/>
                  </a:cubicBezTo>
                  <a:cubicBezTo>
                    <a:pt x="171" y="1440"/>
                    <a:pt x="166" y="1348"/>
                    <a:pt x="179" y="1259"/>
                  </a:cubicBezTo>
                  <a:cubicBezTo>
                    <a:pt x="209" y="1074"/>
                    <a:pt x="367" y="944"/>
                    <a:pt x="554" y="943"/>
                  </a:cubicBezTo>
                  <a:cubicBezTo>
                    <a:pt x="798" y="942"/>
                    <a:pt x="1042" y="943"/>
                    <a:pt x="1286" y="943"/>
                  </a:cubicBezTo>
                  <a:cubicBezTo>
                    <a:pt x="1465" y="943"/>
                    <a:pt x="1556" y="851"/>
                    <a:pt x="1556" y="671"/>
                  </a:cubicBezTo>
                  <a:cubicBezTo>
                    <a:pt x="1556" y="559"/>
                    <a:pt x="1556" y="446"/>
                    <a:pt x="1556" y="334"/>
                  </a:cubicBezTo>
                  <a:cubicBezTo>
                    <a:pt x="1556" y="319"/>
                    <a:pt x="1556" y="304"/>
                    <a:pt x="1556" y="27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IN"/>
            </a:p>
          </p:txBody>
        </p:sp>
        <p:sp>
          <p:nvSpPr>
            <p:cNvPr id="126" name="Freeform 18">
              <a:extLst>
                <a:ext uri="{FF2B5EF4-FFF2-40B4-BE49-F238E27FC236}">
                  <a16:creationId xmlns:a16="http://schemas.microsoft.com/office/drawing/2014/main" id="{F3DA6FF2-62A4-4AA3-966B-3AFA03AD235B}"/>
                </a:ext>
              </a:extLst>
            </p:cNvPr>
            <p:cNvSpPr>
              <a:spLocks/>
            </p:cNvSpPr>
            <p:nvPr/>
          </p:nvSpPr>
          <p:spPr bwMode="auto">
            <a:xfrm>
              <a:off x="7362825" y="838201"/>
              <a:ext cx="149225" cy="152400"/>
            </a:xfrm>
            <a:custGeom>
              <a:avLst/>
              <a:gdLst>
                <a:gd name="T0" fmla="*/ 0 w 571"/>
                <a:gd name="T1" fmla="*/ 119 h 582"/>
                <a:gd name="T2" fmla="*/ 108 w 571"/>
                <a:gd name="T3" fmla="*/ 7 h 582"/>
                <a:gd name="T4" fmla="*/ 279 w 571"/>
                <a:gd name="T5" fmla="*/ 190 h 582"/>
                <a:gd name="T6" fmla="*/ 451 w 571"/>
                <a:gd name="T7" fmla="*/ 0 h 582"/>
                <a:gd name="T8" fmla="*/ 571 w 571"/>
                <a:gd name="T9" fmla="*/ 123 h 582"/>
                <a:gd name="T10" fmla="*/ 387 w 571"/>
                <a:gd name="T11" fmla="*/ 290 h 582"/>
                <a:gd name="T12" fmla="*/ 570 w 571"/>
                <a:gd name="T13" fmla="*/ 462 h 582"/>
                <a:gd name="T14" fmla="*/ 455 w 571"/>
                <a:gd name="T15" fmla="*/ 569 h 582"/>
                <a:gd name="T16" fmla="*/ 290 w 571"/>
                <a:gd name="T17" fmla="*/ 393 h 582"/>
                <a:gd name="T18" fmla="*/ 124 w 571"/>
                <a:gd name="T19" fmla="*/ 582 h 582"/>
                <a:gd name="T20" fmla="*/ 1 w 571"/>
                <a:gd name="T21" fmla="*/ 459 h 582"/>
                <a:gd name="T22" fmla="*/ 185 w 571"/>
                <a:gd name="T23" fmla="*/ 292 h 582"/>
                <a:gd name="T24" fmla="*/ 0 w 571"/>
                <a:gd name="T25" fmla="*/ 119 h 5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571" h="582">
                  <a:moveTo>
                    <a:pt x="0" y="119"/>
                  </a:moveTo>
                  <a:cubicBezTo>
                    <a:pt x="40" y="78"/>
                    <a:pt x="72" y="44"/>
                    <a:pt x="108" y="7"/>
                  </a:cubicBezTo>
                  <a:cubicBezTo>
                    <a:pt x="164" y="67"/>
                    <a:pt x="219" y="126"/>
                    <a:pt x="279" y="190"/>
                  </a:cubicBezTo>
                  <a:cubicBezTo>
                    <a:pt x="342" y="121"/>
                    <a:pt x="396" y="61"/>
                    <a:pt x="451" y="0"/>
                  </a:cubicBezTo>
                  <a:cubicBezTo>
                    <a:pt x="495" y="45"/>
                    <a:pt x="530" y="80"/>
                    <a:pt x="571" y="123"/>
                  </a:cubicBezTo>
                  <a:cubicBezTo>
                    <a:pt x="512" y="176"/>
                    <a:pt x="452" y="231"/>
                    <a:pt x="387" y="290"/>
                  </a:cubicBezTo>
                  <a:cubicBezTo>
                    <a:pt x="452" y="351"/>
                    <a:pt x="510" y="405"/>
                    <a:pt x="570" y="462"/>
                  </a:cubicBezTo>
                  <a:cubicBezTo>
                    <a:pt x="530" y="500"/>
                    <a:pt x="494" y="533"/>
                    <a:pt x="455" y="569"/>
                  </a:cubicBezTo>
                  <a:cubicBezTo>
                    <a:pt x="405" y="515"/>
                    <a:pt x="350" y="457"/>
                    <a:pt x="290" y="393"/>
                  </a:cubicBezTo>
                  <a:cubicBezTo>
                    <a:pt x="229" y="462"/>
                    <a:pt x="176" y="522"/>
                    <a:pt x="124" y="582"/>
                  </a:cubicBezTo>
                  <a:cubicBezTo>
                    <a:pt x="77" y="535"/>
                    <a:pt x="42" y="500"/>
                    <a:pt x="1" y="459"/>
                  </a:cubicBezTo>
                  <a:cubicBezTo>
                    <a:pt x="58" y="407"/>
                    <a:pt x="118" y="353"/>
                    <a:pt x="185" y="292"/>
                  </a:cubicBezTo>
                  <a:cubicBezTo>
                    <a:pt x="118" y="229"/>
                    <a:pt x="58" y="174"/>
                    <a:pt x="0" y="11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IN"/>
            </a:p>
          </p:txBody>
        </p:sp>
        <p:sp>
          <p:nvSpPr>
            <p:cNvPr id="127" name="Freeform 19">
              <a:extLst>
                <a:ext uri="{FF2B5EF4-FFF2-40B4-BE49-F238E27FC236}">
                  <a16:creationId xmlns:a16="http://schemas.microsoft.com/office/drawing/2014/main" id="{0DBBCE2B-03EB-4DFC-AA0F-2C8F7A968ACB}"/>
                </a:ext>
              </a:extLst>
            </p:cNvPr>
            <p:cNvSpPr>
              <a:spLocks/>
            </p:cNvSpPr>
            <p:nvPr/>
          </p:nvSpPr>
          <p:spPr bwMode="auto">
            <a:xfrm>
              <a:off x="7523163" y="679451"/>
              <a:ext cx="150813" cy="150813"/>
            </a:xfrm>
            <a:custGeom>
              <a:avLst/>
              <a:gdLst>
                <a:gd name="T0" fmla="*/ 454 w 579"/>
                <a:gd name="T1" fmla="*/ 0 h 577"/>
                <a:gd name="T2" fmla="*/ 567 w 579"/>
                <a:gd name="T3" fmla="*/ 114 h 577"/>
                <a:gd name="T4" fmla="*/ 394 w 579"/>
                <a:gd name="T5" fmla="*/ 279 h 577"/>
                <a:gd name="T6" fmla="*/ 579 w 579"/>
                <a:gd name="T7" fmla="*/ 452 h 577"/>
                <a:gd name="T8" fmla="*/ 452 w 579"/>
                <a:gd name="T9" fmla="*/ 563 h 577"/>
                <a:gd name="T10" fmla="*/ 290 w 579"/>
                <a:gd name="T11" fmla="*/ 392 h 577"/>
                <a:gd name="T12" fmla="*/ 118 w 579"/>
                <a:gd name="T13" fmla="*/ 577 h 577"/>
                <a:gd name="T14" fmla="*/ 3 w 579"/>
                <a:gd name="T15" fmla="*/ 456 h 577"/>
                <a:gd name="T16" fmla="*/ 186 w 579"/>
                <a:gd name="T17" fmla="*/ 286 h 577"/>
                <a:gd name="T18" fmla="*/ 0 w 579"/>
                <a:gd name="T19" fmla="*/ 113 h 577"/>
                <a:gd name="T20" fmla="*/ 112 w 579"/>
                <a:gd name="T21" fmla="*/ 8 h 577"/>
                <a:gd name="T22" fmla="*/ 281 w 579"/>
                <a:gd name="T23" fmla="*/ 186 h 577"/>
                <a:gd name="T24" fmla="*/ 454 w 579"/>
                <a:gd name="T25" fmla="*/ 0 h 5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579" h="577">
                  <a:moveTo>
                    <a:pt x="454" y="0"/>
                  </a:moveTo>
                  <a:cubicBezTo>
                    <a:pt x="497" y="44"/>
                    <a:pt x="530" y="78"/>
                    <a:pt x="567" y="114"/>
                  </a:cubicBezTo>
                  <a:cubicBezTo>
                    <a:pt x="511" y="168"/>
                    <a:pt x="453" y="222"/>
                    <a:pt x="394" y="279"/>
                  </a:cubicBezTo>
                  <a:cubicBezTo>
                    <a:pt x="459" y="340"/>
                    <a:pt x="518" y="395"/>
                    <a:pt x="579" y="452"/>
                  </a:cubicBezTo>
                  <a:cubicBezTo>
                    <a:pt x="531" y="495"/>
                    <a:pt x="494" y="527"/>
                    <a:pt x="452" y="563"/>
                  </a:cubicBezTo>
                  <a:cubicBezTo>
                    <a:pt x="405" y="513"/>
                    <a:pt x="349" y="455"/>
                    <a:pt x="290" y="392"/>
                  </a:cubicBezTo>
                  <a:cubicBezTo>
                    <a:pt x="229" y="458"/>
                    <a:pt x="174" y="517"/>
                    <a:pt x="118" y="577"/>
                  </a:cubicBezTo>
                  <a:cubicBezTo>
                    <a:pt x="76" y="532"/>
                    <a:pt x="42" y="497"/>
                    <a:pt x="3" y="456"/>
                  </a:cubicBezTo>
                  <a:cubicBezTo>
                    <a:pt x="59" y="403"/>
                    <a:pt x="119" y="348"/>
                    <a:pt x="186" y="286"/>
                  </a:cubicBezTo>
                  <a:cubicBezTo>
                    <a:pt x="120" y="225"/>
                    <a:pt x="61" y="170"/>
                    <a:pt x="0" y="113"/>
                  </a:cubicBezTo>
                  <a:cubicBezTo>
                    <a:pt x="40" y="75"/>
                    <a:pt x="75" y="43"/>
                    <a:pt x="112" y="8"/>
                  </a:cubicBezTo>
                  <a:cubicBezTo>
                    <a:pt x="165" y="64"/>
                    <a:pt x="220" y="122"/>
                    <a:pt x="281" y="186"/>
                  </a:cubicBezTo>
                  <a:cubicBezTo>
                    <a:pt x="344" y="118"/>
                    <a:pt x="399" y="59"/>
                    <a:pt x="454"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IN"/>
            </a:p>
          </p:txBody>
        </p:sp>
        <p:sp>
          <p:nvSpPr>
            <p:cNvPr id="128" name="Freeform 20">
              <a:extLst>
                <a:ext uri="{FF2B5EF4-FFF2-40B4-BE49-F238E27FC236}">
                  <a16:creationId xmlns:a16="http://schemas.microsoft.com/office/drawing/2014/main" id="{CCBEEFB7-EC04-432F-94AC-851BB1A48411}"/>
                </a:ext>
              </a:extLst>
            </p:cNvPr>
            <p:cNvSpPr>
              <a:spLocks/>
            </p:cNvSpPr>
            <p:nvPr/>
          </p:nvSpPr>
          <p:spPr bwMode="auto">
            <a:xfrm>
              <a:off x="7723188" y="1120776"/>
              <a:ext cx="149225" cy="149225"/>
            </a:xfrm>
            <a:custGeom>
              <a:avLst/>
              <a:gdLst>
                <a:gd name="T0" fmla="*/ 187 w 575"/>
                <a:gd name="T1" fmla="*/ 291 h 577"/>
                <a:gd name="T2" fmla="*/ 0 w 575"/>
                <a:gd name="T3" fmla="*/ 119 h 577"/>
                <a:gd name="T4" fmla="*/ 115 w 575"/>
                <a:gd name="T5" fmla="*/ 10 h 577"/>
                <a:gd name="T6" fmla="*/ 279 w 575"/>
                <a:gd name="T7" fmla="*/ 185 h 577"/>
                <a:gd name="T8" fmla="*/ 455 w 575"/>
                <a:gd name="T9" fmla="*/ 0 h 577"/>
                <a:gd name="T10" fmla="*/ 570 w 575"/>
                <a:gd name="T11" fmla="*/ 117 h 577"/>
                <a:gd name="T12" fmla="*/ 387 w 575"/>
                <a:gd name="T13" fmla="*/ 280 h 577"/>
                <a:gd name="T14" fmla="*/ 575 w 575"/>
                <a:gd name="T15" fmla="*/ 459 h 577"/>
                <a:gd name="T16" fmla="*/ 452 w 575"/>
                <a:gd name="T17" fmla="*/ 574 h 577"/>
                <a:gd name="T18" fmla="*/ 287 w 575"/>
                <a:gd name="T19" fmla="*/ 394 h 577"/>
                <a:gd name="T20" fmla="*/ 113 w 575"/>
                <a:gd name="T21" fmla="*/ 577 h 577"/>
                <a:gd name="T22" fmla="*/ 3 w 575"/>
                <a:gd name="T23" fmla="*/ 462 h 577"/>
                <a:gd name="T24" fmla="*/ 187 w 575"/>
                <a:gd name="T25" fmla="*/ 291 h 5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575" h="577">
                  <a:moveTo>
                    <a:pt x="187" y="291"/>
                  </a:moveTo>
                  <a:cubicBezTo>
                    <a:pt x="119" y="228"/>
                    <a:pt x="60" y="174"/>
                    <a:pt x="0" y="119"/>
                  </a:cubicBezTo>
                  <a:cubicBezTo>
                    <a:pt x="41" y="80"/>
                    <a:pt x="76" y="46"/>
                    <a:pt x="115" y="10"/>
                  </a:cubicBezTo>
                  <a:cubicBezTo>
                    <a:pt x="167" y="65"/>
                    <a:pt x="221" y="123"/>
                    <a:pt x="279" y="185"/>
                  </a:cubicBezTo>
                  <a:cubicBezTo>
                    <a:pt x="342" y="119"/>
                    <a:pt x="398" y="60"/>
                    <a:pt x="455" y="0"/>
                  </a:cubicBezTo>
                  <a:cubicBezTo>
                    <a:pt x="497" y="42"/>
                    <a:pt x="531" y="77"/>
                    <a:pt x="570" y="117"/>
                  </a:cubicBezTo>
                  <a:cubicBezTo>
                    <a:pt x="510" y="170"/>
                    <a:pt x="450" y="223"/>
                    <a:pt x="387" y="280"/>
                  </a:cubicBezTo>
                  <a:cubicBezTo>
                    <a:pt x="456" y="346"/>
                    <a:pt x="515" y="401"/>
                    <a:pt x="575" y="459"/>
                  </a:cubicBezTo>
                  <a:cubicBezTo>
                    <a:pt x="531" y="500"/>
                    <a:pt x="495" y="534"/>
                    <a:pt x="452" y="574"/>
                  </a:cubicBezTo>
                  <a:cubicBezTo>
                    <a:pt x="401" y="518"/>
                    <a:pt x="346" y="459"/>
                    <a:pt x="287" y="394"/>
                  </a:cubicBezTo>
                  <a:cubicBezTo>
                    <a:pt x="225" y="458"/>
                    <a:pt x="170" y="517"/>
                    <a:pt x="113" y="577"/>
                  </a:cubicBezTo>
                  <a:cubicBezTo>
                    <a:pt x="74" y="536"/>
                    <a:pt x="41" y="502"/>
                    <a:pt x="3" y="462"/>
                  </a:cubicBezTo>
                  <a:cubicBezTo>
                    <a:pt x="61" y="408"/>
                    <a:pt x="121" y="353"/>
                    <a:pt x="187" y="291"/>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IN"/>
            </a:p>
          </p:txBody>
        </p:sp>
        <p:sp>
          <p:nvSpPr>
            <p:cNvPr id="129" name="Freeform 21">
              <a:extLst>
                <a:ext uri="{FF2B5EF4-FFF2-40B4-BE49-F238E27FC236}">
                  <a16:creationId xmlns:a16="http://schemas.microsoft.com/office/drawing/2014/main" id="{6082375A-F653-40F8-8EAD-EBEC4C1CB278}"/>
                </a:ext>
              </a:extLst>
            </p:cNvPr>
            <p:cNvSpPr>
              <a:spLocks/>
            </p:cNvSpPr>
            <p:nvPr/>
          </p:nvSpPr>
          <p:spPr bwMode="auto">
            <a:xfrm>
              <a:off x="7756525" y="633413"/>
              <a:ext cx="120650" cy="119063"/>
            </a:xfrm>
            <a:custGeom>
              <a:avLst/>
              <a:gdLst>
                <a:gd name="T0" fmla="*/ 234 w 465"/>
                <a:gd name="T1" fmla="*/ 460 h 460"/>
                <a:gd name="T2" fmla="*/ 2 w 465"/>
                <a:gd name="T3" fmla="*/ 228 h 460"/>
                <a:gd name="T4" fmla="*/ 234 w 465"/>
                <a:gd name="T5" fmla="*/ 0 h 460"/>
                <a:gd name="T6" fmla="*/ 464 w 465"/>
                <a:gd name="T7" fmla="*/ 233 h 460"/>
                <a:gd name="T8" fmla="*/ 234 w 465"/>
                <a:gd name="T9" fmla="*/ 460 h 460"/>
              </a:gdLst>
              <a:ahLst/>
              <a:cxnLst>
                <a:cxn ang="0">
                  <a:pos x="T0" y="T1"/>
                </a:cxn>
                <a:cxn ang="0">
                  <a:pos x="T2" y="T3"/>
                </a:cxn>
                <a:cxn ang="0">
                  <a:pos x="T4" y="T5"/>
                </a:cxn>
                <a:cxn ang="0">
                  <a:pos x="T6" y="T7"/>
                </a:cxn>
                <a:cxn ang="0">
                  <a:pos x="T8" y="T9"/>
                </a:cxn>
              </a:cxnLst>
              <a:rect l="0" t="0" r="r" b="b"/>
              <a:pathLst>
                <a:path w="465" h="460">
                  <a:moveTo>
                    <a:pt x="234" y="460"/>
                  </a:moveTo>
                  <a:cubicBezTo>
                    <a:pt x="105" y="460"/>
                    <a:pt x="0" y="355"/>
                    <a:pt x="2" y="228"/>
                  </a:cubicBezTo>
                  <a:cubicBezTo>
                    <a:pt x="4" y="103"/>
                    <a:pt x="108" y="0"/>
                    <a:pt x="234" y="0"/>
                  </a:cubicBezTo>
                  <a:cubicBezTo>
                    <a:pt x="363" y="0"/>
                    <a:pt x="465" y="103"/>
                    <a:pt x="464" y="233"/>
                  </a:cubicBezTo>
                  <a:cubicBezTo>
                    <a:pt x="463" y="361"/>
                    <a:pt x="363" y="460"/>
                    <a:pt x="234" y="46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IN"/>
            </a:p>
          </p:txBody>
        </p:sp>
      </p:grpSp>
    </p:spTree>
    <p:extLst>
      <p:ext uri="{BB962C8B-B14F-4D97-AF65-F5344CB8AC3E}">
        <p14:creationId xmlns:p14="http://schemas.microsoft.com/office/powerpoint/2010/main" val="38320639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91F3C7-6476-4CF9-9993-9BE0989FBAD0}"/>
              </a:ext>
            </a:extLst>
          </p:cNvPr>
          <p:cNvSpPr>
            <a:spLocks noGrp="1"/>
          </p:cNvSpPr>
          <p:nvPr>
            <p:ph type="title"/>
          </p:nvPr>
        </p:nvSpPr>
        <p:spPr/>
        <p:txBody>
          <a:bodyPr/>
          <a:lstStyle/>
          <a:p>
            <a:r>
              <a:rPr lang="en-US" altLang="zh-CN" dirty="0">
                <a:solidFill>
                  <a:schemeClr val="accent1">
                    <a:lumMod val="50000"/>
                  </a:schemeClr>
                </a:solidFill>
              </a:rPr>
              <a:t>Financial Projections</a:t>
            </a:r>
            <a:endParaRPr lang="en-IN" dirty="0">
              <a:solidFill>
                <a:schemeClr val="accent1">
                  <a:lumMod val="50000"/>
                </a:schemeClr>
              </a:solidFill>
            </a:endParaRPr>
          </a:p>
        </p:txBody>
      </p:sp>
      <p:sp>
        <p:nvSpPr>
          <p:cNvPr id="4" name="Slide Number Placeholder 3">
            <a:extLst>
              <a:ext uri="{FF2B5EF4-FFF2-40B4-BE49-F238E27FC236}">
                <a16:creationId xmlns:a16="http://schemas.microsoft.com/office/drawing/2014/main" id="{1C0535AB-F0AE-46D2-AEA5-DE9D6160824C}"/>
              </a:ext>
            </a:extLst>
          </p:cNvPr>
          <p:cNvSpPr>
            <a:spLocks noGrp="1"/>
          </p:cNvSpPr>
          <p:nvPr>
            <p:ph type="sldNum" sz="quarter" idx="12"/>
          </p:nvPr>
        </p:nvSpPr>
        <p:spPr/>
        <p:txBody>
          <a:bodyPr/>
          <a:lstStyle/>
          <a:p>
            <a:fld id="{96E69268-9C8B-4EBF-A9EE-DC5DC2D48DC3}" type="slidenum">
              <a:rPr lang="en-US" smtClean="0"/>
              <a:pPr/>
              <a:t>8</a:t>
            </a:fld>
            <a:endParaRPr lang="en-US"/>
          </a:p>
        </p:txBody>
      </p:sp>
      <p:sp>
        <p:nvSpPr>
          <p:cNvPr id="4414" name="AutoShape 1368">
            <a:extLst>
              <a:ext uri="{FF2B5EF4-FFF2-40B4-BE49-F238E27FC236}">
                <a16:creationId xmlns:a16="http://schemas.microsoft.com/office/drawing/2014/main" id="{792B5874-E07A-4568-9D66-71AE587C374B}"/>
              </a:ext>
            </a:extLst>
          </p:cNvPr>
          <p:cNvSpPr>
            <a:spLocks noChangeAspect="1" noChangeArrowheads="1" noTextEdit="1"/>
          </p:cNvSpPr>
          <p:nvPr/>
        </p:nvSpPr>
        <p:spPr bwMode="auto">
          <a:xfrm>
            <a:off x="2038350" y="-2509838"/>
            <a:ext cx="6089650" cy="137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IN"/>
          </a:p>
        </p:txBody>
      </p:sp>
      <p:sp>
        <p:nvSpPr>
          <p:cNvPr id="4426" name="Freeform 1381">
            <a:extLst>
              <a:ext uri="{FF2B5EF4-FFF2-40B4-BE49-F238E27FC236}">
                <a16:creationId xmlns:a16="http://schemas.microsoft.com/office/drawing/2014/main" id="{1394CBD7-609C-4009-9633-2DAF77FCE96A}"/>
              </a:ext>
            </a:extLst>
          </p:cNvPr>
          <p:cNvSpPr>
            <a:spLocks/>
          </p:cNvSpPr>
          <p:nvPr/>
        </p:nvSpPr>
        <p:spPr bwMode="auto">
          <a:xfrm>
            <a:off x="-2079626" y="98425"/>
            <a:ext cx="0" cy="34925"/>
          </a:xfrm>
          <a:custGeom>
            <a:avLst/>
            <a:gdLst>
              <a:gd name="T0" fmla="*/ 0 h 1"/>
              <a:gd name="T1" fmla="*/ 1 h 1"/>
              <a:gd name="T2" fmla="*/ 0 h 1"/>
            </a:gdLst>
            <a:ahLst/>
            <a:cxnLst>
              <a:cxn ang="0">
                <a:pos x="0" y="T0"/>
              </a:cxn>
              <a:cxn ang="0">
                <a:pos x="0" y="T1"/>
              </a:cxn>
              <a:cxn ang="0">
                <a:pos x="0" y="T2"/>
              </a:cxn>
            </a:cxnLst>
            <a:rect l="0" t="0" r="r" b="b"/>
            <a:pathLst>
              <a:path h="1">
                <a:moveTo>
                  <a:pt x="0" y="0"/>
                </a:moveTo>
                <a:cubicBezTo>
                  <a:pt x="0" y="0"/>
                  <a:pt x="0" y="1"/>
                  <a:pt x="0" y="1"/>
                </a:cubicBezTo>
                <a:cubicBezTo>
                  <a:pt x="0" y="1"/>
                  <a:pt x="0" y="0"/>
                  <a:pt x="0" y="0"/>
                </a:cubicBezTo>
                <a:close/>
              </a:path>
            </a:pathLst>
          </a:custGeom>
          <a:solidFill>
            <a:srgbClr val="E0A57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IN"/>
          </a:p>
        </p:txBody>
      </p:sp>
      <p:sp>
        <p:nvSpPr>
          <p:cNvPr id="4428" name="Freeform 1383">
            <a:extLst>
              <a:ext uri="{FF2B5EF4-FFF2-40B4-BE49-F238E27FC236}">
                <a16:creationId xmlns:a16="http://schemas.microsoft.com/office/drawing/2014/main" id="{54B0606B-DEEE-4AA3-8A04-2C6CF2EFBDFC}"/>
              </a:ext>
            </a:extLst>
          </p:cNvPr>
          <p:cNvSpPr>
            <a:spLocks/>
          </p:cNvSpPr>
          <p:nvPr/>
        </p:nvSpPr>
        <p:spPr bwMode="auto">
          <a:xfrm>
            <a:off x="-2363788" y="-1647825"/>
            <a:ext cx="71438" cy="244475"/>
          </a:xfrm>
          <a:custGeom>
            <a:avLst/>
            <a:gdLst>
              <a:gd name="T0" fmla="*/ 1 w 2"/>
              <a:gd name="T1" fmla="*/ 0 h 7"/>
              <a:gd name="T2" fmla="*/ 0 w 2"/>
              <a:gd name="T3" fmla="*/ 7 h 7"/>
              <a:gd name="T4" fmla="*/ 1 w 2"/>
              <a:gd name="T5" fmla="*/ 0 h 7"/>
            </a:gdLst>
            <a:ahLst/>
            <a:cxnLst>
              <a:cxn ang="0">
                <a:pos x="T0" y="T1"/>
              </a:cxn>
              <a:cxn ang="0">
                <a:pos x="T2" y="T3"/>
              </a:cxn>
              <a:cxn ang="0">
                <a:pos x="T4" y="T5"/>
              </a:cxn>
            </a:cxnLst>
            <a:rect l="0" t="0" r="r" b="b"/>
            <a:pathLst>
              <a:path w="2" h="7">
                <a:moveTo>
                  <a:pt x="1" y="0"/>
                </a:moveTo>
                <a:cubicBezTo>
                  <a:pt x="1" y="1"/>
                  <a:pt x="0" y="3"/>
                  <a:pt x="0" y="7"/>
                </a:cubicBezTo>
                <a:cubicBezTo>
                  <a:pt x="1" y="3"/>
                  <a:pt x="2" y="0"/>
                  <a:pt x="1" y="0"/>
                </a:cubicBezTo>
                <a:close/>
              </a:path>
            </a:pathLst>
          </a:custGeom>
          <a:solidFill>
            <a:srgbClr val="E0A57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IN"/>
          </a:p>
        </p:txBody>
      </p:sp>
      <p:sp>
        <p:nvSpPr>
          <p:cNvPr id="29" name="TextBox 28">
            <a:extLst>
              <a:ext uri="{FF2B5EF4-FFF2-40B4-BE49-F238E27FC236}">
                <a16:creationId xmlns:a16="http://schemas.microsoft.com/office/drawing/2014/main" id="{0197ED17-EC5A-4955-8E10-23799F807B4F}"/>
              </a:ext>
            </a:extLst>
          </p:cNvPr>
          <p:cNvSpPr txBox="1"/>
          <p:nvPr/>
        </p:nvSpPr>
        <p:spPr>
          <a:xfrm>
            <a:off x="1114281" y="4758243"/>
            <a:ext cx="2144312" cy="830997"/>
          </a:xfrm>
          <a:prstGeom prst="rect">
            <a:avLst/>
          </a:prstGeom>
          <a:noFill/>
        </p:spPr>
        <p:txBody>
          <a:bodyPr wrap="square" rtlCol="0">
            <a:spAutoFit/>
          </a:bodyPr>
          <a:lstStyle/>
          <a:p>
            <a:pPr algn="ctr">
              <a:defRPr/>
            </a:pPr>
            <a:r>
              <a:rPr lang="en-US" sz="1600" kern="0" dirty="0">
                <a:solidFill>
                  <a:schemeClr val="tx1">
                    <a:lumMod val="50000"/>
                    <a:lumOff val="50000"/>
                  </a:schemeClr>
                </a:solidFill>
                <a:latin typeface="Open Sans"/>
                <a:cs typeface="Arial" pitchFamily="34" charset="0"/>
              </a:rPr>
              <a:t>This is a sample text. Insert your desired text here. </a:t>
            </a:r>
          </a:p>
        </p:txBody>
      </p:sp>
      <p:sp>
        <p:nvSpPr>
          <p:cNvPr id="30" name="TextBox 29">
            <a:extLst>
              <a:ext uri="{FF2B5EF4-FFF2-40B4-BE49-F238E27FC236}">
                <a16:creationId xmlns:a16="http://schemas.microsoft.com/office/drawing/2014/main" id="{80D81801-EDFD-4528-84F4-59E55364B9AC}"/>
              </a:ext>
            </a:extLst>
          </p:cNvPr>
          <p:cNvSpPr txBox="1"/>
          <p:nvPr/>
        </p:nvSpPr>
        <p:spPr>
          <a:xfrm>
            <a:off x="1114281" y="3988491"/>
            <a:ext cx="2144312" cy="707886"/>
          </a:xfrm>
          <a:prstGeom prst="rect">
            <a:avLst/>
          </a:prstGeom>
          <a:noFill/>
        </p:spPr>
        <p:txBody>
          <a:bodyPr wrap="square" rtlCol="0" anchor="b">
            <a:spAutoFit/>
          </a:bodyPr>
          <a:lstStyle/>
          <a:p>
            <a:pPr algn="ctr">
              <a:defRPr/>
            </a:pPr>
            <a:r>
              <a:rPr lang="en-US" sz="2000" kern="0" dirty="0">
                <a:solidFill>
                  <a:schemeClr val="tx1">
                    <a:lumMod val="75000"/>
                    <a:lumOff val="25000"/>
                  </a:schemeClr>
                </a:solidFill>
                <a:latin typeface="Open Sans"/>
                <a:cs typeface="Arial" pitchFamily="34" charset="0"/>
              </a:rPr>
              <a:t>Profit: £</a:t>
            </a:r>
            <a:r>
              <a:rPr lang="en-US" sz="2000" kern="0" dirty="0" err="1">
                <a:solidFill>
                  <a:schemeClr val="tx1">
                    <a:lumMod val="75000"/>
                    <a:lumOff val="25000"/>
                  </a:schemeClr>
                </a:solidFill>
                <a:latin typeface="Open Sans"/>
                <a:cs typeface="Arial" pitchFamily="34" charset="0"/>
              </a:rPr>
              <a:t>Xk</a:t>
            </a:r>
            <a:endParaRPr lang="en-US" sz="2000" kern="0" dirty="0">
              <a:solidFill>
                <a:schemeClr val="tx1">
                  <a:lumMod val="75000"/>
                  <a:lumOff val="25000"/>
                </a:schemeClr>
              </a:solidFill>
              <a:latin typeface="Open Sans"/>
              <a:cs typeface="Arial" pitchFamily="34" charset="0"/>
            </a:endParaRPr>
          </a:p>
          <a:p>
            <a:pPr algn="ctr">
              <a:defRPr/>
            </a:pPr>
            <a:r>
              <a:rPr lang="en-US" sz="2000" kern="0" dirty="0">
                <a:solidFill>
                  <a:schemeClr val="tx1">
                    <a:lumMod val="75000"/>
                    <a:lumOff val="25000"/>
                  </a:schemeClr>
                </a:solidFill>
                <a:latin typeface="Open Sans"/>
                <a:cs typeface="Arial" pitchFamily="34" charset="0"/>
              </a:rPr>
              <a:t>Cash: £</a:t>
            </a:r>
            <a:r>
              <a:rPr lang="en-US" sz="2000" kern="0" dirty="0" err="1">
                <a:solidFill>
                  <a:schemeClr val="tx1">
                    <a:lumMod val="75000"/>
                    <a:lumOff val="25000"/>
                  </a:schemeClr>
                </a:solidFill>
                <a:latin typeface="Open Sans"/>
                <a:cs typeface="Arial" pitchFamily="34" charset="0"/>
              </a:rPr>
              <a:t>Xk</a:t>
            </a:r>
            <a:endParaRPr lang="en-US" sz="2000" kern="0" dirty="0">
              <a:solidFill>
                <a:schemeClr val="tx1">
                  <a:lumMod val="75000"/>
                  <a:lumOff val="25000"/>
                </a:schemeClr>
              </a:solidFill>
              <a:latin typeface="Open Sans"/>
              <a:cs typeface="Arial" pitchFamily="34" charset="0"/>
            </a:endParaRPr>
          </a:p>
        </p:txBody>
      </p:sp>
      <p:sp>
        <p:nvSpPr>
          <p:cNvPr id="14" name="Rectangle: Rounded Corners 13">
            <a:extLst>
              <a:ext uri="{FF2B5EF4-FFF2-40B4-BE49-F238E27FC236}">
                <a16:creationId xmlns:a16="http://schemas.microsoft.com/office/drawing/2014/main" id="{35619245-CF07-4D66-A758-72B5F6312036}"/>
              </a:ext>
            </a:extLst>
          </p:cNvPr>
          <p:cNvSpPr/>
          <p:nvPr/>
        </p:nvSpPr>
        <p:spPr>
          <a:xfrm>
            <a:off x="1317788" y="3429637"/>
            <a:ext cx="1763424" cy="562364"/>
          </a:xfrm>
          <a:prstGeom prst="roundRect">
            <a:avLst>
              <a:gd name="adj" fmla="val 50000"/>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b="1" dirty="0">
                <a:solidFill>
                  <a:schemeClr val="accent2"/>
                </a:solidFill>
                <a:latin typeface="Open Sans"/>
              </a:rPr>
              <a:t>20XX</a:t>
            </a:r>
          </a:p>
        </p:txBody>
      </p:sp>
      <p:sp>
        <p:nvSpPr>
          <p:cNvPr id="5" name="TextBox 4">
            <a:extLst>
              <a:ext uri="{FF2B5EF4-FFF2-40B4-BE49-F238E27FC236}">
                <a16:creationId xmlns:a16="http://schemas.microsoft.com/office/drawing/2014/main" id="{BCD1E4E8-A9DB-424B-B113-3AD7F85F64FD}"/>
              </a:ext>
            </a:extLst>
          </p:cNvPr>
          <p:cNvSpPr txBox="1"/>
          <p:nvPr/>
        </p:nvSpPr>
        <p:spPr>
          <a:xfrm>
            <a:off x="1196423" y="2433082"/>
            <a:ext cx="1252266" cy="707886"/>
          </a:xfrm>
          <a:prstGeom prst="rect">
            <a:avLst/>
          </a:prstGeom>
          <a:noFill/>
        </p:spPr>
        <p:txBody>
          <a:bodyPr wrap="none" rtlCol="0">
            <a:spAutoFit/>
          </a:bodyPr>
          <a:lstStyle/>
          <a:p>
            <a:r>
              <a:rPr lang="en-US" sz="4000" dirty="0">
                <a:solidFill>
                  <a:schemeClr val="accent4"/>
                </a:solidFill>
                <a:latin typeface="Open Sans"/>
              </a:rPr>
              <a:t>£</a:t>
            </a:r>
            <a:r>
              <a:rPr lang="en-US" sz="4000" dirty="0" err="1">
                <a:solidFill>
                  <a:schemeClr val="accent4"/>
                </a:solidFill>
                <a:latin typeface="Open Sans"/>
              </a:rPr>
              <a:t>Xm</a:t>
            </a:r>
            <a:endParaRPr lang="ru-RU" sz="4000" dirty="0">
              <a:solidFill>
                <a:schemeClr val="accent4"/>
              </a:solidFill>
              <a:latin typeface="Open Sans"/>
            </a:endParaRPr>
          </a:p>
        </p:txBody>
      </p:sp>
      <p:sp>
        <p:nvSpPr>
          <p:cNvPr id="6" name="Oval 5">
            <a:extLst>
              <a:ext uri="{FF2B5EF4-FFF2-40B4-BE49-F238E27FC236}">
                <a16:creationId xmlns:a16="http://schemas.microsoft.com/office/drawing/2014/main" id="{793AD8F0-E0B0-47B3-85B8-2F589C09A099}"/>
              </a:ext>
            </a:extLst>
          </p:cNvPr>
          <p:cNvSpPr/>
          <p:nvPr/>
        </p:nvSpPr>
        <p:spPr>
          <a:xfrm>
            <a:off x="1878093" y="1743740"/>
            <a:ext cx="616688" cy="616688"/>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IN" b="1" dirty="0">
                <a:latin typeface="Open Sans"/>
              </a:rPr>
              <a:t>Q1</a:t>
            </a:r>
          </a:p>
        </p:txBody>
      </p:sp>
      <p:sp>
        <p:nvSpPr>
          <p:cNvPr id="33" name="TextBox 32">
            <a:extLst>
              <a:ext uri="{FF2B5EF4-FFF2-40B4-BE49-F238E27FC236}">
                <a16:creationId xmlns:a16="http://schemas.microsoft.com/office/drawing/2014/main" id="{8567D661-D0F2-428A-8CCD-431ECE22F500}"/>
              </a:ext>
            </a:extLst>
          </p:cNvPr>
          <p:cNvSpPr txBox="1"/>
          <p:nvPr/>
        </p:nvSpPr>
        <p:spPr>
          <a:xfrm>
            <a:off x="3719598" y="4758243"/>
            <a:ext cx="2144312" cy="830997"/>
          </a:xfrm>
          <a:prstGeom prst="rect">
            <a:avLst/>
          </a:prstGeom>
          <a:noFill/>
        </p:spPr>
        <p:txBody>
          <a:bodyPr wrap="square" rtlCol="0">
            <a:spAutoFit/>
          </a:bodyPr>
          <a:lstStyle/>
          <a:p>
            <a:pPr algn="ctr">
              <a:defRPr/>
            </a:pPr>
            <a:r>
              <a:rPr lang="en-US" sz="1600" kern="0" dirty="0">
                <a:solidFill>
                  <a:schemeClr val="tx1">
                    <a:lumMod val="50000"/>
                    <a:lumOff val="50000"/>
                  </a:schemeClr>
                </a:solidFill>
                <a:latin typeface="Open Sans"/>
                <a:cs typeface="Arial" pitchFamily="34" charset="0"/>
              </a:rPr>
              <a:t>This is a sample text. Insert your desired text here. </a:t>
            </a:r>
          </a:p>
        </p:txBody>
      </p:sp>
      <p:sp>
        <p:nvSpPr>
          <p:cNvPr id="34" name="TextBox 33">
            <a:extLst>
              <a:ext uri="{FF2B5EF4-FFF2-40B4-BE49-F238E27FC236}">
                <a16:creationId xmlns:a16="http://schemas.microsoft.com/office/drawing/2014/main" id="{D496F914-253C-40AB-B03C-BC6E465D2DEB}"/>
              </a:ext>
            </a:extLst>
          </p:cNvPr>
          <p:cNvSpPr txBox="1"/>
          <p:nvPr/>
        </p:nvSpPr>
        <p:spPr>
          <a:xfrm>
            <a:off x="3719598" y="3988491"/>
            <a:ext cx="2144312" cy="707886"/>
          </a:xfrm>
          <a:prstGeom prst="rect">
            <a:avLst/>
          </a:prstGeom>
          <a:noFill/>
        </p:spPr>
        <p:txBody>
          <a:bodyPr wrap="square" rtlCol="0" anchor="b">
            <a:spAutoFit/>
          </a:bodyPr>
          <a:lstStyle/>
          <a:p>
            <a:pPr algn="ctr">
              <a:defRPr/>
            </a:pPr>
            <a:r>
              <a:rPr lang="en-US" sz="2000" kern="0" dirty="0">
                <a:solidFill>
                  <a:schemeClr val="tx1">
                    <a:lumMod val="75000"/>
                    <a:lumOff val="25000"/>
                  </a:schemeClr>
                </a:solidFill>
                <a:latin typeface="Open Sans"/>
                <a:cs typeface="Arial" pitchFamily="34" charset="0"/>
              </a:rPr>
              <a:t>Profit: £</a:t>
            </a:r>
            <a:r>
              <a:rPr lang="en-US" sz="2000" kern="0" dirty="0" err="1">
                <a:solidFill>
                  <a:schemeClr val="tx1">
                    <a:lumMod val="75000"/>
                    <a:lumOff val="25000"/>
                  </a:schemeClr>
                </a:solidFill>
                <a:latin typeface="Open Sans"/>
                <a:cs typeface="Arial" pitchFamily="34" charset="0"/>
              </a:rPr>
              <a:t>Xk</a:t>
            </a:r>
            <a:endParaRPr lang="en-US" sz="2000" kern="0" dirty="0">
              <a:solidFill>
                <a:schemeClr val="tx1">
                  <a:lumMod val="75000"/>
                  <a:lumOff val="25000"/>
                </a:schemeClr>
              </a:solidFill>
              <a:latin typeface="Open Sans"/>
              <a:cs typeface="Arial" pitchFamily="34" charset="0"/>
            </a:endParaRPr>
          </a:p>
          <a:p>
            <a:pPr algn="ctr">
              <a:defRPr/>
            </a:pPr>
            <a:r>
              <a:rPr lang="en-US" sz="2000" kern="0" dirty="0">
                <a:solidFill>
                  <a:schemeClr val="tx1">
                    <a:lumMod val="75000"/>
                    <a:lumOff val="25000"/>
                  </a:schemeClr>
                </a:solidFill>
                <a:latin typeface="Open Sans"/>
                <a:cs typeface="Arial" pitchFamily="34" charset="0"/>
              </a:rPr>
              <a:t>Cash: £</a:t>
            </a:r>
            <a:r>
              <a:rPr lang="en-US" sz="2000" kern="0" dirty="0" err="1">
                <a:solidFill>
                  <a:schemeClr val="tx1">
                    <a:lumMod val="75000"/>
                    <a:lumOff val="25000"/>
                  </a:schemeClr>
                </a:solidFill>
                <a:latin typeface="Open Sans"/>
                <a:cs typeface="Arial" pitchFamily="34" charset="0"/>
              </a:rPr>
              <a:t>Xk</a:t>
            </a:r>
            <a:endParaRPr lang="en-US" sz="2000" kern="0" dirty="0">
              <a:solidFill>
                <a:schemeClr val="tx1">
                  <a:lumMod val="75000"/>
                  <a:lumOff val="25000"/>
                </a:schemeClr>
              </a:solidFill>
              <a:latin typeface="Open Sans"/>
              <a:cs typeface="Arial" pitchFamily="34" charset="0"/>
            </a:endParaRPr>
          </a:p>
        </p:txBody>
      </p:sp>
      <p:sp>
        <p:nvSpPr>
          <p:cNvPr id="35" name="Rectangle: Rounded Corners 34">
            <a:extLst>
              <a:ext uri="{FF2B5EF4-FFF2-40B4-BE49-F238E27FC236}">
                <a16:creationId xmlns:a16="http://schemas.microsoft.com/office/drawing/2014/main" id="{D55A7C7E-3B5B-4418-AB2A-EDF61233BD8D}"/>
              </a:ext>
            </a:extLst>
          </p:cNvPr>
          <p:cNvSpPr/>
          <p:nvPr/>
        </p:nvSpPr>
        <p:spPr>
          <a:xfrm>
            <a:off x="3910042" y="3442700"/>
            <a:ext cx="1763424" cy="562364"/>
          </a:xfrm>
          <a:prstGeom prst="roundRect">
            <a:avLst>
              <a:gd name="adj" fmla="val 50000"/>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b="1" dirty="0">
                <a:solidFill>
                  <a:schemeClr val="accent2"/>
                </a:solidFill>
                <a:latin typeface="Open Sans"/>
              </a:rPr>
              <a:t>20XX</a:t>
            </a:r>
          </a:p>
        </p:txBody>
      </p:sp>
      <p:sp>
        <p:nvSpPr>
          <p:cNvPr id="32" name="TextBox 31">
            <a:extLst>
              <a:ext uri="{FF2B5EF4-FFF2-40B4-BE49-F238E27FC236}">
                <a16:creationId xmlns:a16="http://schemas.microsoft.com/office/drawing/2014/main" id="{C59A516F-B3ED-4DDB-82F4-7B105E6AB428}"/>
              </a:ext>
            </a:extLst>
          </p:cNvPr>
          <p:cNvSpPr txBox="1"/>
          <p:nvPr/>
        </p:nvSpPr>
        <p:spPr>
          <a:xfrm>
            <a:off x="3940399" y="2433082"/>
            <a:ext cx="1252266" cy="707886"/>
          </a:xfrm>
          <a:prstGeom prst="rect">
            <a:avLst/>
          </a:prstGeom>
          <a:noFill/>
        </p:spPr>
        <p:txBody>
          <a:bodyPr wrap="none" rtlCol="0">
            <a:spAutoFit/>
          </a:bodyPr>
          <a:lstStyle/>
          <a:p>
            <a:r>
              <a:rPr lang="en-US" sz="4000" dirty="0">
                <a:solidFill>
                  <a:schemeClr val="accent4"/>
                </a:solidFill>
                <a:latin typeface="Open Sans"/>
              </a:rPr>
              <a:t>£</a:t>
            </a:r>
            <a:r>
              <a:rPr lang="en-US" sz="4000" dirty="0" err="1">
                <a:solidFill>
                  <a:schemeClr val="accent4"/>
                </a:solidFill>
                <a:latin typeface="Open Sans"/>
              </a:rPr>
              <a:t>Xm</a:t>
            </a:r>
            <a:endParaRPr lang="ru-RU" sz="4000" dirty="0">
              <a:solidFill>
                <a:schemeClr val="accent4"/>
              </a:solidFill>
              <a:latin typeface="Open Sans"/>
            </a:endParaRPr>
          </a:p>
        </p:txBody>
      </p:sp>
      <p:sp>
        <p:nvSpPr>
          <p:cNvPr id="44" name="Oval 43">
            <a:extLst>
              <a:ext uri="{FF2B5EF4-FFF2-40B4-BE49-F238E27FC236}">
                <a16:creationId xmlns:a16="http://schemas.microsoft.com/office/drawing/2014/main" id="{F7340EFF-AB22-412C-B2FA-C9155D733218}"/>
              </a:ext>
            </a:extLst>
          </p:cNvPr>
          <p:cNvSpPr/>
          <p:nvPr/>
        </p:nvSpPr>
        <p:spPr>
          <a:xfrm>
            <a:off x="4483410" y="1743740"/>
            <a:ext cx="616688" cy="616688"/>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IN" b="1" dirty="0">
                <a:latin typeface="Open Sans"/>
              </a:rPr>
              <a:t>Q2</a:t>
            </a:r>
          </a:p>
        </p:txBody>
      </p:sp>
      <p:sp>
        <p:nvSpPr>
          <p:cNvPr id="36" name="TextBox 35">
            <a:extLst>
              <a:ext uri="{FF2B5EF4-FFF2-40B4-BE49-F238E27FC236}">
                <a16:creationId xmlns:a16="http://schemas.microsoft.com/office/drawing/2014/main" id="{BB771063-5284-4D8D-8622-9C6C6218AC3D}"/>
              </a:ext>
            </a:extLst>
          </p:cNvPr>
          <p:cNvSpPr txBox="1"/>
          <p:nvPr/>
        </p:nvSpPr>
        <p:spPr>
          <a:xfrm>
            <a:off x="6324915" y="4758243"/>
            <a:ext cx="2144312" cy="830997"/>
          </a:xfrm>
          <a:prstGeom prst="rect">
            <a:avLst/>
          </a:prstGeom>
          <a:noFill/>
        </p:spPr>
        <p:txBody>
          <a:bodyPr wrap="square" rtlCol="0">
            <a:spAutoFit/>
          </a:bodyPr>
          <a:lstStyle/>
          <a:p>
            <a:pPr algn="ctr">
              <a:defRPr/>
            </a:pPr>
            <a:r>
              <a:rPr lang="en-US" sz="1600" kern="0" dirty="0">
                <a:solidFill>
                  <a:schemeClr val="tx1">
                    <a:lumMod val="50000"/>
                    <a:lumOff val="50000"/>
                  </a:schemeClr>
                </a:solidFill>
                <a:latin typeface="Open Sans"/>
                <a:cs typeface="Arial" pitchFamily="34" charset="0"/>
              </a:rPr>
              <a:t>This is a sample text. Insert your desired text here. </a:t>
            </a:r>
          </a:p>
        </p:txBody>
      </p:sp>
      <p:sp>
        <p:nvSpPr>
          <p:cNvPr id="37" name="TextBox 36">
            <a:extLst>
              <a:ext uri="{FF2B5EF4-FFF2-40B4-BE49-F238E27FC236}">
                <a16:creationId xmlns:a16="http://schemas.microsoft.com/office/drawing/2014/main" id="{0DA6E9AD-D871-45AD-9AF7-1AA5798F2E94}"/>
              </a:ext>
            </a:extLst>
          </p:cNvPr>
          <p:cNvSpPr txBox="1"/>
          <p:nvPr/>
        </p:nvSpPr>
        <p:spPr>
          <a:xfrm>
            <a:off x="6324915" y="3988491"/>
            <a:ext cx="2144312" cy="707886"/>
          </a:xfrm>
          <a:prstGeom prst="rect">
            <a:avLst/>
          </a:prstGeom>
          <a:noFill/>
        </p:spPr>
        <p:txBody>
          <a:bodyPr wrap="square" rtlCol="0" anchor="b">
            <a:spAutoFit/>
          </a:bodyPr>
          <a:lstStyle/>
          <a:p>
            <a:pPr algn="ctr">
              <a:defRPr/>
            </a:pPr>
            <a:r>
              <a:rPr lang="en-US" sz="2000" kern="0" dirty="0">
                <a:solidFill>
                  <a:schemeClr val="tx1">
                    <a:lumMod val="75000"/>
                    <a:lumOff val="25000"/>
                  </a:schemeClr>
                </a:solidFill>
                <a:latin typeface="Open Sans"/>
                <a:cs typeface="Arial" pitchFamily="34" charset="0"/>
              </a:rPr>
              <a:t>Profit: £</a:t>
            </a:r>
            <a:r>
              <a:rPr lang="en-US" sz="2000" kern="0" dirty="0" err="1">
                <a:solidFill>
                  <a:schemeClr val="tx1">
                    <a:lumMod val="75000"/>
                    <a:lumOff val="25000"/>
                  </a:schemeClr>
                </a:solidFill>
                <a:latin typeface="Open Sans"/>
                <a:cs typeface="Arial" pitchFamily="34" charset="0"/>
              </a:rPr>
              <a:t>Xk</a:t>
            </a:r>
            <a:endParaRPr lang="en-US" sz="2000" kern="0" dirty="0">
              <a:solidFill>
                <a:schemeClr val="tx1">
                  <a:lumMod val="75000"/>
                  <a:lumOff val="25000"/>
                </a:schemeClr>
              </a:solidFill>
              <a:latin typeface="Open Sans"/>
              <a:cs typeface="Arial" pitchFamily="34" charset="0"/>
            </a:endParaRPr>
          </a:p>
          <a:p>
            <a:pPr algn="ctr">
              <a:defRPr/>
            </a:pPr>
            <a:r>
              <a:rPr lang="en-US" sz="2000" kern="0" dirty="0">
                <a:solidFill>
                  <a:schemeClr val="tx1">
                    <a:lumMod val="75000"/>
                    <a:lumOff val="25000"/>
                  </a:schemeClr>
                </a:solidFill>
                <a:latin typeface="Open Sans"/>
                <a:cs typeface="Arial" pitchFamily="34" charset="0"/>
              </a:rPr>
              <a:t>Cash: £</a:t>
            </a:r>
            <a:r>
              <a:rPr lang="en-US" sz="2000" kern="0" dirty="0" err="1">
                <a:solidFill>
                  <a:schemeClr val="tx1">
                    <a:lumMod val="75000"/>
                    <a:lumOff val="25000"/>
                  </a:schemeClr>
                </a:solidFill>
                <a:latin typeface="Open Sans"/>
                <a:cs typeface="Arial" pitchFamily="34" charset="0"/>
              </a:rPr>
              <a:t>Xk</a:t>
            </a:r>
            <a:endParaRPr lang="en-US" sz="2000" kern="0" dirty="0">
              <a:solidFill>
                <a:schemeClr val="tx1">
                  <a:lumMod val="75000"/>
                  <a:lumOff val="25000"/>
                </a:schemeClr>
              </a:solidFill>
              <a:latin typeface="Open Sans"/>
              <a:cs typeface="Arial" pitchFamily="34" charset="0"/>
            </a:endParaRPr>
          </a:p>
        </p:txBody>
      </p:sp>
      <p:sp>
        <p:nvSpPr>
          <p:cNvPr id="38" name="Rectangle: Rounded Corners 37">
            <a:extLst>
              <a:ext uri="{FF2B5EF4-FFF2-40B4-BE49-F238E27FC236}">
                <a16:creationId xmlns:a16="http://schemas.microsoft.com/office/drawing/2014/main" id="{BF21C4BE-69CB-4D00-A53D-873BE5B01058}"/>
              </a:ext>
            </a:extLst>
          </p:cNvPr>
          <p:cNvSpPr/>
          <p:nvPr/>
        </p:nvSpPr>
        <p:spPr>
          <a:xfrm>
            <a:off x="6515359" y="3442700"/>
            <a:ext cx="1763424" cy="562364"/>
          </a:xfrm>
          <a:prstGeom prst="roundRect">
            <a:avLst>
              <a:gd name="adj" fmla="val 50000"/>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b="1" dirty="0">
                <a:solidFill>
                  <a:schemeClr val="accent2"/>
                </a:solidFill>
                <a:latin typeface="Open Sans"/>
              </a:rPr>
              <a:t>20XX</a:t>
            </a:r>
          </a:p>
        </p:txBody>
      </p:sp>
      <p:sp>
        <p:nvSpPr>
          <p:cNvPr id="42" name="TextBox 41">
            <a:extLst>
              <a:ext uri="{FF2B5EF4-FFF2-40B4-BE49-F238E27FC236}">
                <a16:creationId xmlns:a16="http://schemas.microsoft.com/office/drawing/2014/main" id="{D59E795A-3C47-4464-8DF0-71362E46E0CB}"/>
              </a:ext>
            </a:extLst>
          </p:cNvPr>
          <p:cNvSpPr txBox="1"/>
          <p:nvPr/>
        </p:nvSpPr>
        <p:spPr>
          <a:xfrm>
            <a:off x="6739679" y="2433082"/>
            <a:ext cx="1252266" cy="707886"/>
          </a:xfrm>
          <a:prstGeom prst="rect">
            <a:avLst/>
          </a:prstGeom>
          <a:noFill/>
        </p:spPr>
        <p:txBody>
          <a:bodyPr wrap="none" rtlCol="0">
            <a:spAutoFit/>
          </a:bodyPr>
          <a:lstStyle/>
          <a:p>
            <a:r>
              <a:rPr lang="en-US" sz="4000" dirty="0">
                <a:solidFill>
                  <a:schemeClr val="accent4"/>
                </a:solidFill>
                <a:latin typeface="Open Sans"/>
              </a:rPr>
              <a:t>£</a:t>
            </a:r>
            <a:r>
              <a:rPr lang="en-US" sz="4000" dirty="0" err="1">
                <a:solidFill>
                  <a:schemeClr val="accent4"/>
                </a:solidFill>
                <a:latin typeface="Open Sans"/>
              </a:rPr>
              <a:t>Xm</a:t>
            </a:r>
            <a:endParaRPr lang="ru-RU" sz="4000" dirty="0">
              <a:solidFill>
                <a:schemeClr val="accent4"/>
              </a:solidFill>
              <a:latin typeface="Open Sans"/>
            </a:endParaRPr>
          </a:p>
        </p:txBody>
      </p:sp>
      <p:sp>
        <p:nvSpPr>
          <p:cNvPr id="45" name="Oval 44">
            <a:extLst>
              <a:ext uri="{FF2B5EF4-FFF2-40B4-BE49-F238E27FC236}">
                <a16:creationId xmlns:a16="http://schemas.microsoft.com/office/drawing/2014/main" id="{9AF4ABCB-6603-40CD-BB02-407D061E1B5E}"/>
              </a:ext>
            </a:extLst>
          </p:cNvPr>
          <p:cNvSpPr/>
          <p:nvPr/>
        </p:nvSpPr>
        <p:spPr>
          <a:xfrm>
            <a:off x="7088727" y="1743740"/>
            <a:ext cx="616688" cy="616688"/>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IN" b="1" dirty="0">
                <a:latin typeface="Open Sans"/>
              </a:rPr>
              <a:t>Q3</a:t>
            </a:r>
          </a:p>
        </p:txBody>
      </p:sp>
      <p:sp>
        <p:nvSpPr>
          <p:cNvPr id="39" name="TextBox 38">
            <a:extLst>
              <a:ext uri="{FF2B5EF4-FFF2-40B4-BE49-F238E27FC236}">
                <a16:creationId xmlns:a16="http://schemas.microsoft.com/office/drawing/2014/main" id="{004B223C-FD42-4ED0-973E-8D0687A5DA16}"/>
              </a:ext>
            </a:extLst>
          </p:cNvPr>
          <p:cNvSpPr txBox="1"/>
          <p:nvPr/>
        </p:nvSpPr>
        <p:spPr>
          <a:xfrm>
            <a:off x="8930231" y="4758243"/>
            <a:ext cx="2144312" cy="830997"/>
          </a:xfrm>
          <a:prstGeom prst="rect">
            <a:avLst/>
          </a:prstGeom>
          <a:noFill/>
        </p:spPr>
        <p:txBody>
          <a:bodyPr wrap="square" rtlCol="0">
            <a:spAutoFit/>
          </a:bodyPr>
          <a:lstStyle/>
          <a:p>
            <a:pPr algn="ctr">
              <a:defRPr/>
            </a:pPr>
            <a:r>
              <a:rPr lang="en-US" sz="1600" kern="0" dirty="0">
                <a:solidFill>
                  <a:schemeClr val="tx1">
                    <a:lumMod val="50000"/>
                    <a:lumOff val="50000"/>
                  </a:schemeClr>
                </a:solidFill>
                <a:latin typeface="Open Sans"/>
                <a:cs typeface="Arial" pitchFamily="34" charset="0"/>
              </a:rPr>
              <a:t>This is a sample text. Insert your desired text here. </a:t>
            </a:r>
          </a:p>
        </p:txBody>
      </p:sp>
      <p:sp>
        <p:nvSpPr>
          <p:cNvPr id="40" name="TextBox 39">
            <a:extLst>
              <a:ext uri="{FF2B5EF4-FFF2-40B4-BE49-F238E27FC236}">
                <a16:creationId xmlns:a16="http://schemas.microsoft.com/office/drawing/2014/main" id="{BF727A80-556D-48D3-BBB6-C9CB716C15D0}"/>
              </a:ext>
            </a:extLst>
          </p:cNvPr>
          <p:cNvSpPr txBox="1"/>
          <p:nvPr/>
        </p:nvSpPr>
        <p:spPr>
          <a:xfrm>
            <a:off x="8975109" y="3978034"/>
            <a:ext cx="2144312" cy="1015663"/>
          </a:xfrm>
          <a:prstGeom prst="rect">
            <a:avLst/>
          </a:prstGeom>
          <a:noFill/>
        </p:spPr>
        <p:txBody>
          <a:bodyPr wrap="square" rtlCol="0" anchor="b">
            <a:spAutoFit/>
          </a:bodyPr>
          <a:lstStyle/>
          <a:p>
            <a:pPr algn="ctr">
              <a:defRPr/>
            </a:pPr>
            <a:r>
              <a:rPr lang="en-US" sz="2000" kern="0" dirty="0">
                <a:solidFill>
                  <a:schemeClr val="tx1">
                    <a:lumMod val="75000"/>
                    <a:lumOff val="25000"/>
                  </a:schemeClr>
                </a:solidFill>
                <a:latin typeface="Open Sans"/>
                <a:cs typeface="Arial" pitchFamily="34" charset="0"/>
              </a:rPr>
              <a:t>Profit: £</a:t>
            </a:r>
            <a:r>
              <a:rPr lang="en-US" sz="2000" kern="0" dirty="0" err="1">
                <a:solidFill>
                  <a:schemeClr val="tx1">
                    <a:lumMod val="75000"/>
                    <a:lumOff val="25000"/>
                  </a:schemeClr>
                </a:solidFill>
                <a:latin typeface="Open Sans"/>
                <a:cs typeface="Arial" pitchFamily="34" charset="0"/>
              </a:rPr>
              <a:t>Xk</a:t>
            </a:r>
            <a:endParaRPr lang="en-US" sz="2000" kern="0" dirty="0">
              <a:solidFill>
                <a:schemeClr val="tx1">
                  <a:lumMod val="75000"/>
                  <a:lumOff val="25000"/>
                </a:schemeClr>
              </a:solidFill>
              <a:latin typeface="Open Sans"/>
              <a:cs typeface="Arial" pitchFamily="34" charset="0"/>
            </a:endParaRPr>
          </a:p>
          <a:p>
            <a:pPr algn="ctr">
              <a:defRPr/>
            </a:pPr>
            <a:r>
              <a:rPr lang="en-US" sz="2000" kern="0" dirty="0">
                <a:solidFill>
                  <a:schemeClr val="tx1">
                    <a:lumMod val="75000"/>
                    <a:lumOff val="25000"/>
                  </a:schemeClr>
                </a:solidFill>
                <a:latin typeface="Open Sans"/>
                <a:cs typeface="Arial" pitchFamily="34" charset="0"/>
              </a:rPr>
              <a:t>Cash: £</a:t>
            </a:r>
            <a:r>
              <a:rPr lang="en-US" sz="2000" kern="0" dirty="0" err="1">
                <a:solidFill>
                  <a:schemeClr val="tx1">
                    <a:lumMod val="75000"/>
                    <a:lumOff val="25000"/>
                  </a:schemeClr>
                </a:solidFill>
                <a:latin typeface="Open Sans"/>
                <a:cs typeface="Arial" pitchFamily="34" charset="0"/>
              </a:rPr>
              <a:t>Xk</a:t>
            </a:r>
            <a:endParaRPr lang="en-US" sz="2000" kern="0" dirty="0">
              <a:solidFill>
                <a:schemeClr val="tx1">
                  <a:lumMod val="75000"/>
                  <a:lumOff val="25000"/>
                </a:schemeClr>
              </a:solidFill>
              <a:latin typeface="Open Sans"/>
              <a:cs typeface="Arial" pitchFamily="34" charset="0"/>
            </a:endParaRPr>
          </a:p>
          <a:p>
            <a:pPr algn="ctr">
              <a:defRPr/>
            </a:pPr>
            <a:endParaRPr lang="en-US" sz="2000" kern="0" dirty="0">
              <a:solidFill>
                <a:schemeClr val="tx1">
                  <a:lumMod val="75000"/>
                  <a:lumOff val="25000"/>
                </a:schemeClr>
              </a:solidFill>
              <a:latin typeface="Open Sans"/>
              <a:cs typeface="Arial" pitchFamily="34" charset="0"/>
            </a:endParaRPr>
          </a:p>
        </p:txBody>
      </p:sp>
      <p:sp>
        <p:nvSpPr>
          <p:cNvPr id="41" name="Rectangle: Rounded Corners 40">
            <a:extLst>
              <a:ext uri="{FF2B5EF4-FFF2-40B4-BE49-F238E27FC236}">
                <a16:creationId xmlns:a16="http://schemas.microsoft.com/office/drawing/2014/main" id="{A0901238-4624-44C0-8E12-031127BEFAFB}"/>
              </a:ext>
            </a:extLst>
          </p:cNvPr>
          <p:cNvSpPr/>
          <p:nvPr/>
        </p:nvSpPr>
        <p:spPr>
          <a:xfrm>
            <a:off x="9120675" y="3442700"/>
            <a:ext cx="1763424" cy="562364"/>
          </a:xfrm>
          <a:prstGeom prst="roundRect">
            <a:avLst>
              <a:gd name="adj" fmla="val 50000"/>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b="1" dirty="0">
                <a:solidFill>
                  <a:schemeClr val="accent2"/>
                </a:solidFill>
                <a:latin typeface="Open Sans"/>
              </a:rPr>
              <a:t>20XX</a:t>
            </a:r>
          </a:p>
        </p:txBody>
      </p:sp>
      <p:sp>
        <p:nvSpPr>
          <p:cNvPr id="43" name="TextBox 42">
            <a:extLst>
              <a:ext uri="{FF2B5EF4-FFF2-40B4-BE49-F238E27FC236}">
                <a16:creationId xmlns:a16="http://schemas.microsoft.com/office/drawing/2014/main" id="{5A4D334A-6695-46A6-9F0E-26483E5FA364}"/>
              </a:ext>
            </a:extLst>
          </p:cNvPr>
          <p:cNvSpPr txBox="1"/>
          <p:nvPr/>
        </p:nvSpPr>
        <p:spPr>
          <a:xfrm>
            <a:off x="9151032" y="2433082"/>
            <a:ext cx="1252266" cy="707886"/>
          </a:xfrm>
          <a:prstGeom prst="rect">
            <a:avLst/>
          </a:prstGeom>
          <a:noFill/>
        </p:spPr>
        <p:txBody>
          <a:bodyPr wrap="none" rtlCol="0">
            <a:spAutoFit/>
          </a:bodyPr>
          <a:lstStyle/>
          <a:p>
            <a:r>
              <a:rPr lang="en-US" sz="4000" dirty="0">
                <a:solidFill>
                  <a:schemeClr val="accent4"/>
                </a:solidFill>
                <a:latin typeface="Open Sans"/>
              </a:rPr>
              <a:t>£</a:t>
            </a:r>
            <a:r>
              <a:rPr lang="en-US" sz="4000" dirty="0" err="1">
                <a:solidFill>
                  <a:schemeClr val="accent4"/>
                </a:solidFill>
                <a:latin typeface="Open Sans"/>
              </a:rPr>
              <a:t>Xm</a:t>
            </a:r>
            <a:endParaRPr lang="ru-RU" sz="4000" dirty="0">
              <a:solidFill>
                <a:schemeClr val="accent4"/>
              </a:solidFill>
              <a:latin typeface="Open Sans"/>
            </a:endParaRPr>
          </a:p>
        </p:txBody>
      </p:sp>
      <p:sp>
        <p:nvSpPr>
          <p:cNvPr id="46" name="Oval 45">
            <a:extLst>
              <a:ext uri="{FF2B5EF4-FFF2-40B4-BE49-F238E27FC236}">
                <a16:creationId xmlns:a16="http://schemas.microsoft.com/office/drawing/2014/main" id="{E9D0BC29-EAB3-41C9-A1A9-DAD257BA897A}"/>
              </a:ext>
            </a:extLst>
          </p:cNvPr>
          <p:cNvSpPr/>
          <p:nvPr/>
        </p:nvSpPr>
        <p:spPr>
          <a:xfrm>
            <a:off x="9694043" y="1743740"/>
            <a:ext cx="616688" cy="616688"/>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IN" b="1" dirty="0">
                <a:latin typeface="Open Sans"/>
              </a:rPr>
              <a:t>Q4</a:t>
            </a:r>
          </a:p>
        </p:txBody>
      </p:sp>
      <p:sp>
        <p:nvSpPr>
          <p:cNvPr id="3" name="TextBox 2">
            <a:extLst>
              <a:ext uri="{FF2B5EF4-FFF2-40B4-BE49-F238E27FC236}">
                <a16:creationId xmlns:a16="http://schemas.microsoft.com/office/drawing/2014/main" id="{0E9F5C0C-7200-524B-851B-EE80EAF53DB8}"/>
              </a:ext>
            </a:extLst>
          </p:cNvPr>
          <p:cNvSpPr txBox="1"/>
          <p:nvPr/>
        </p:nvSpPr>
        <p:spPr>
          <a:xfrm>
            <a:off x="37336" y="1983377"/>
            <a:ext cx="1474443" cy="461665"/>
          </a:xfrm>
          <a:prstGeom prst="rect">
            <a:avLst/>
          </a:prstGeom>
          <a:noFill/>
        </p:spPr>
        <p:txBody>
          <a:bodyPr wrap="none" rtlCol="0">
            <a:spAutoFit/>
          </a:bodyPr>
          <a:lstStyle/>
          <a:p>
            <a:r>
              <a:rPr lang="en-US" dirty="0">
                <a:latin typeface="Open Sans" panose="020B0606030504020204" pitchFamily="34" charset="0"/>
                <a:ea typeface="Open Sans" panose="020B0606030504020204" pitchFamily="34" charset="0"/>
                <a:cs typeface="Open Sans" panose="020B0606030504020204" pitchFamily="34" charset="0"/>
              </a:rPr>
              <a:t>Turnover</a:t>
            </a:r>
          </a:p>
        </p:txBody>
      </p:sp>
    </p:spTree>
    <p:extLst>
      <p:ext uri="{BB962C8B-B14F-4D97-AF65-F5344CB8AC3E}">
        <p14:creationId xmlns:p14="http://schemas.microsoft.com/office/powerpoint/2010/main" val="430530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91F3C7-6476-4CF9-9993-9BE0989FBAD0}"/>
              </a:ext>
            </a:extLst>
          </p:cNvPr>
          <p:cNvSpPr>
            <a:spLocks noGrp="1"/>
          </p:cNvSpPr>
          <p:nvPr>
            <p:ph type="title"/>
          </p:nvPr>
        </p:nvSpPr>
        <p:spPr/>
        <p:txBody>
          <a:bodyPr/>
          <a:lstStyle/>
          <a:p>
            <a:r>
              <a:rPr lang="en-US" altLang="zh-CN" dirty="0">
                <a:solidFill>
                  <a:schemeClr val="accent1">
                    <a:lumMod val="50000"/>
                  </a:schemeClr>
                </a:solidFill>
              </a:rPr>
              <a:t>Annual Financial Projections</a:t>
            </a:r>
            <a:endParaRPr lang="en-IN" dirty="0">
              <a:solidFill>
                <a:schemeClr val="accent1">
                  <a:lumMod val="50000"/>
                </a:schemeClr>
              </a:solidFill>
            </a:endParaRPr>
          </a:p>
        </p:txBody>
      </p:sp>
      <p:sp>
        <p:nvSpPr>
          <p:cNvPr id="4" name="Slide Number Placeholder 3">
            <a:extLst>
              <a:ext uri="{FF2B5EF4-FFF2-40B4-BE49-F238E27FC236}">
                <a16:creationId xmlns:a16="http://schemas.microsoft.com/office/drawing/2014/main" id="{1C0535AB-F0AE-46D2-AEA5-DE9D6160824C}"/>
              </a:ext>
            </a:extLst>
          </p:cNvPr>
          <p:cNvSpPr>
            <a:spLocks noGrp="1"/>
          </p:cNvSpPr>
          <p:nvPr>
            <p:ph type="sldNum" sz="quarter" idx="12"/>
          </p:nvPr>
        </p:nvSpPr>
        <p:spPr/>
        <p:txBody>
          <a:bodyPr/>
          <a:lstStyle/>
          <a:p>
            <a:fld id="{96E69268-9C8B-4EBF-A9EE-DC5DC2D48DC3}" type="slidenum">
              <a:rPr lang="en-US" smtClean="0"/>
              <a:pPr/>
              <a:t>9</a:t>
            </a:fld>
            <a:endParaRPr lang="en-US"/>
          </a:p>
        </p:txBody>
      </p:sp>
      <p:sp>
        <p:nvSpPr>
          <p:cNvPr id="4414" name="AutoShape 1368">
            <a:extLst>
              <a:ext uri="{FF2B5EF4-FFF2-40B4-BE49-F238E27FC236}">
                <a16:creationId xmlns:a16="http://schemas.microsoft.com/office/drawing/2014/main" id="{792B5874-E07A-4568-9D66-71AE587C374B}"/>
              </a:ext>
            </a:extLst>
          </p:cNvPr>
          <p:cNvSpPr>
            <a:spLocks noChangeAspect="1" noChangeArrowheads="1" noTextEdit="1"/>
          </p:cNvSpPr>
          <p:nvPr/>
        </p:nvSpPr>
        <p:spPr bwMode="auto">
          <a:xfrm>
            <a:off x="2038350" y="-2509838"/>
            <a:ext cx="6089650" cy="137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IN"/>
          </a:p>
        </p:txBody>
      </p:sp>
      <p:sp>
        <p:nvSpPr>
          <p:cNvPr id="4426" name="Freeform 1381">
            <a:extLst>
              <a:ext uri="{FF2B5EF4-FFF2-40B4-BE49-F238E27FC236}">
                <a16:creationId xmlns:a16="http://schemas.microsoft.com/office/drawing/2014/main" id="{1394CBD7-609C-4009-9633-2DAF77FCE96A}"/>
              </a:ext>
            </a:extLst>
          </p:cNvPr>
          <p:cNvSpPr>
            <a:spLocks/>
          </p:cNvSpPr>
          <p:nvPr/>
        </p:nvSpPr>
        <p:spPr bwMode="auto">
          <a:xfrm>
            <a:off x="-2079626" y="98425"/>
            <a:ext cx="0" cy="34925"/>
          </a:xfrm>
          <a:custGeom>
            <a:avLst/>
            <a:gdLst>
              <a:gd name="T0" fmla="*/ 0 h 1"/>
              <a:gd name="T1" fmla="*/ 1 h 1"/>
              <a:gd name="T2" fmla="*/ 0 h 1"/>
            </a:gdLst>
            <a:ahLst/>
            <a:cxnLst>
              <a:cxn ang="0">
                <a:pos x="0" y="T0"/>
              </a:cxn>
              <a:cxn ang="0">
                <a:pos x="0" y="T1"/>
              </a:cxn>
              <a:cxn ang="0">
                <a:pos x="0" y="T2"/>
              </a:cxn>
            </a:cxnLst>
            <a:rect l="0" t="0" r="r" b="b"/>
            <a:pathLst>
              <a:path h="1">
                <a:moveTo>
                  <a:pt x="0" y="0"/>
                </a:moveTo>
                <a:cubicBezTo>
                  <a:pt x="0" y="0"/>
                  <a:pt x="0" y="1"/>
                  <a:pt x="0" y="1"/>
                </a:cubicBezTo>
                <a:cubicBezTo>
                  <a:pt x="0" y="1"/>
                  <a:pt x="0" y="0"/>
                  <a:pt x="0" y="0"/>
                </a:cubicBezTo>
                <a:close/>
              </a:path>
            </a:pathLst>
          </a:custGeom>
          <a:solidFill>
            <a:srgbClr val="E0A57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IN"/>
          </a:p>
        </p:txBody>
      </p:sp>
      <p:sp>
        <p:nvSpPr>
          <p:cNvPr id="4428" name="Freeform 1383">
            <a:extLst>
              <a:ext uri="{FF2B5EF4-FFF2-40B4-BE49-F238E27FC236}">
                <a16:creationId xmlns:a16="http://schemas.microsoft.com/office/drawing/2014/main" id="{54B0606B-DEEE-4AA3-8A04-2C6CF2EFBDFC}"/>
              </a:ext>
            </a:extLst>
          </p:cNvPr>
          <p:cNvSpPr>
            <a:spLocks/>
          </p:cNvSpPr>
          <p:nvPr/>
        </p:nvSpPr>
        <p:spPr bwMode="auto">
          <a:xfrm>
            <a:off x="-2363788" y="-1647825"/>
            <a:ext cx="71438" cy="244475"/>
          </a:xfrm>
          <a:custGeom>
            <a:avLst/>
            <a:gdLst>
              <a:gd name="T0" fmla="*/ 1 w 2"/>
              <a:gd name="T1" fmla="*/ 0 h 7"/>
              <a:gd name="T2" fmla="*/ 0 w 2"/>
              <a:gd name="T3" fmla="*/ 7 h 7"/>
              <a:gd name="T4" fmla="*/ 1 w 2"/>
              <a:gd name="T5" fmla="*/ 0 h 7"/>
            </a:gdLst>
            <a:ahLst/>
            <a:cxnLst>
              <a:cxn ang="0">
                <a:pos x="T0" y="T1"/>
              </a:cxn>
              <a:cxn ang="0">
                <a:pos x="T2" y="T3"/>
              </a:cxn>
              <a:cxn ang="0">
                <a:pos x="T4" y="T5"/>
              </a:cxn>
            </a:cxnLst>
            <a:rect l="0" t="0" r="r" b="b"/>
            <a:pathLst>
              <a:path w="2" h="7">
                <a:moveTo>
                  <a:pt x="1" y="0"/>
                </a:moveTo>
                <a:cubicBezTo>
                  <a:pt x="1" y="1"/>
                  <a:pt x="0" y="3"/>
                  <a:pt x="0" y="7"/>
                </a:cubicBezTo>
                <a:cubicBezTo>
                  <a:pt x="1" y="3"/>
                  <a:pt x="2" y="0"/>
                  <a:pt x="1" y="0"/>
                </a:cubicBezTo>
                <a:close/>
              </a:path>
            </a:pathLst>
          </a:custGeom>
          <a:solidFill>
            <a:srgbClr val="E0A57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IN"/>
          </a:p>
        </p:txBody>
      </p:sp>
      <p:sp>
        <p:nvSpPr>
          <p:cNvPr id="29" name="TextBox 28">
            <a:extLst>
              <a:ext uri="{FF2B5EF4-FFF2-40B4-BE49-F238E27FC236}">
                <a16:creationId xmlns:a16="http://schemas.microsoft.com/office/drawing/2014/main" id="{0197ED17-EC5A-4955-8E10-23799F807B4F}"/>
              </a:ext>
            </a:extLst>
          </p:cNvPr>
          <p:cNvSpPr txBox="1"/>
          <p:nvPr/>
        </p:nvSpPr>
        <p:spPr>
          <a:xfrm>
            <a:off x="1114281" y="4758243"/>
            <a:ext cx="2144312" cy="830997"/>
          </a:xfrm>
          <a:prstGeom prst="rect">
            <a:avLst/>
          </a:prstGeom>
          <a:noFill/>
        </p:spPr>
        <p:txBody>
          <a:bodyPr wrap="square" rtlCol="0">
            <a:spAutoFit/>
          </a:bodyPr>
          <a:lstStyle/>
          <a:p>
            <a:pPr algn="ctr">
              <a:defRPr/>
            </a:pPr>
            <a:r>
              <a:rPr lang="en-US" sz="1600" kern="0" dirty="0">
                <a:solidFill>
                  <a:schemeClr val="tx1">
                    <a:lumMod val="50000"/>
                    <a:lumOff val="50000"/>
                  </a:schemeClr>
                </a:solidFill>
                <a:latin typeface="Open Sans"/>
                <a:cs typeface="Arial" pitchFamily="34" charset="0"/>
              </a:rPr>
              <a:t>This is a sample text. Insert your desired text here. </a:t>
            </a:r>
          </a:p>
        </p:txBody>
      </p:sp>
      <p:sp>
        <p:nvSpPr>
          <p:cNvPr id="30" name="TextBox 29">
            <a:extLst>
              <a:ext uri="{FF2B5EF4-FFF2-40B4-BE49-F238E27FC236}">
                <a16:creationId xmlns:a16="http://schemas.microsoft.com/office/drawing/2014/main" id="{80D81801-EDFD-4528-84F4-59E55364B9AC}"/>
              </a:ext>
            </a:extLst>
          </p:cNvPr>
          <p:cNvSpPr txBox="1"/>
          <p:nvPr/>
        </p:nvSpPr>
        <p:spPr>
          <a:xfrm>
            <a:off x="1114281" y="3988491"/>
            <a:ext cx="2144312" cy="707886"/>
          </a:xfrm>
          <a:prstGeom prst="rect">
            <a:avLst/>
          </a:prstGeom>
          <a:noFill/>
        </p:spPr>
        <p:txBody>
          <a:bodyPr wrap="square" rtlCol="0" anchor="b">
            <a:spAutoFit/>
          </a:bodyPr>
          <a:lstStyle/>
          <a:p>
            <a:pPr algn="ctr">
              <a:defRPr/>
            </a:pPr>
            <a:r>
              <a:rPr lang="en-US" sz="2000" kern="0" dirty="0">
                <a:solidFill>
                  <a:schemeClr val="tx1">
                    <a:lumMod val="75000"/>
                    <a:lumOff val="25000"/>
                  </a:schemeClr>
                </a:solidFill>
                <a:latin typeface="Open Sans"/>
                <a:cs typeface="Arial" pitchFamily="34" charset="0"/>
              </a:rPr>
              <a:t>Profit: £</a:t>
            </a:r>
            <a:r>
              <a:rPr lang="en-US" sz="2000" kern="0" dirty="0" err="1">
                <a:solidFill>
                  <a:schemeClr val="tx1">
                    <a:lumMod val="75000"/>
                    <a:lumOff val="25000"/>
                  </a:schemeClr>
                </a:solidFill>
                <a:latin typeface="Open Sans"/>
                <a:cs typeface="Arial" pitchFamily="34" charset="0"/>
              </a:rPr>
              <a:t>Xk</a:t>
            </a:r>
            <a:endParaRPr lang="en-US" sz="2000" kern="0" dirty="0">
              <a:solidFill>
                <a:schemeClr val="tx1">
                  <a:lumMod val="75000"/>
                  <a:lumOff val="25000"/>
                </a:schemeClr>
              </a:solidFill>
              <a:latin typeface="Open Sans"/>
              <a:cs typeface="Arial" pitchFamily="34" charset="0"/>
            </a:endParaRPr>
          </a:p>
          <a:p>
            <a:pPr algn="ctr">
              <a:defRPr/>
            </a:pPr>
            <a:r>
              <a:rPr lang="en-US" sz="2000" kern="0" dirty="0">
                <a:solidFill>
                  <a:schemeClr val="tx1">
                    <a:lumMod val="75000"/>
                    <a:lumOff val="25000"/>
                  </a:schemeClr>
                </a:solidFill>
                <a:latin typeface="Open Sans"/>
                <a:cs typeface="Arial" pitchFamily="34" charset="0"/>
              </a:rPr>
              <a:t>Cash: £</a:t>
            </a:r>
            <a:r>
              <a:rPr lang="en-US" sz="2000" kern="0" dirty="0" err="1">
                <a:solidFill>
                  <a:schemeClr val="tx1">
                    <a:lumMod val="75000"/>
                    <a:lumOff val="25000"/>
                  </a:schemeClr>
                </a:solidFill>
                <a:latin typeface="Open Sans"/>
                <a:cs typeface="Arial" pitchFamily="34" charset="0"/>
              </a:rPr>
              <a:t>Xk</a:t>
            </a:r>
            <a:endParaRPr lang="en-US" sz="2000" kern="0" dirty="0">
              <a:solidFill>
                <a:schemeClr val="tx1">
                  <a:lumMod val="75000"/>
                  <a:lumOff val="25000"/>
                </a:schemeClr>
              </a:solidFill>
              <a:latin typeface="Open Sans"/>
              <a:cs typeface="Arial" pitchFamily="34" charset="0"/>
            </a:endParaRPr>
          </a:p>
        </p:txBody>
      </p:sp>
      <p:sp>
        <p:nvSpPr>
          <p:cNvPr id="14" name="Rectangle: Rounded Corners 13">
            <a:extLst>
              <a:ext uri="{FF2B5EF4-FFF2-40B4-BE49-F238E27FC236}">
                <a16:creationId xmlns:a16="http://schemas.microsoft.com/office/drawing/2014/main" id="{35619245-CF07-4D66-A758-72B5F6312036}"/>
              </a:ext>
            </a:extLst>
          </p:cNvPr>
          <p:cNvSpPr/>
          <p:nvPr/>
        </p:nvSpPr>
        <p:spPr>
          <a:xfrm>
            <a:off x="1317788" y="3429637"/>
            <a:ext cx="1763424" cy="562364"/>
          </a:xfrm>
          <a:prstGeom prst="roundRect">
            <a:avLst>
              <a:gd name="adj" fmla="val 50000"/>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b="1" dirty="0">
                <a:solidFill>
                  <a:schemeClr val="accent2"/>
                </a:solidFill>
                <a:latin typeface="Open Sans"/>
              </a:rPr>
              <a:t>20XX</a:t>
            </a:r>
          </a:p>
        </p:txBody>
      </p:sp>
      <p:sp>
        <p:nvSpPr>
          <p:cNvPr id="5" name="TextBox 4">
            <a:extLst>
              <a:ext uri="{FF2B5EF4-FFF2-40B4-BE49-F238E27FC236}">
                <a16:creationId xmlns:a16="http://schemas.microsoft.com/office/drawing/2014/main" id="{BCD1E4E8-A9DB-424B-B113-3AD7F85F64FD}"/>
              </a:ext>
            </a:extLst>
          </p:cNvPr>
          <p:cNvSpPr txBox="1"/>
          <p:nvPr/>
        </p:nvSpPr>
        <p:spPr>
          <a:xfrm>
            <a:off x="1196423" y="2433082"/>
            <a:ext cx="1252266" cy="707886"/>
          </a:xfrm>
          <a:prstGeom prst="rect">
            <a:avLst/>
          </a:prstGeom>
          <a:noFill/>
        </p:spPr>
        <p:txBody>
          <a:bodyPr wrap="none" rtlCol="0">
            <a:spAutoFit/>
          </a:bodyPr>
          <a:lstStyle/>
          <a:p>
            <a:r>
              <a:rPr lang="en-US" sz="4000" dirty="0">
                <a:solidFill>
                  <a:schemeClr val="accent4"/>
                </a:solidFill>
                <a:latin typeface="Open Sans"/>
              </a:rPr>
              <a:t>£</a:t>
            </a:r>
            <a:r>
              <a:rPr lang="en-US" sz="4000" dirty="0" err="1">
                <a:solidFill>
                  <a:schemeClr val="accent4"/>
                </a:solidFill>
                <a:latin typeface="Open Sans"/>
              </a:rPr>
              <a:t>Xm</a:t>
            </a:r>
            <a:endParaRPr lang="ru-RU" sz="4000" dirty="0">
              <a:solidFill>
                <a:schemeClr val="accent4"/>
              </a:solidFill>
              <a:latin typeface="Open Sans"/>
            </a:endParaRPr>
          </a:p>
        </p:txBody>
      </p:sp>
      <p:sp>
        <p:nvSpPr>
          <p:cNvPr id="33" name="TextBox 32">
            <a:extLst>
              <a:ext uri="{FF2B5EF4-FFF2-40B4-BE49-F238E27FC236}">
                <a16:creationId xmlns:a16="http://schemas.microsoft.com/office/drawing/2014/main" id="{8567D661-D0F2-428A-8CCD-431ECE22F500}"/>
              </a:ext>
            </a:extLst>
          </p:cNvPr>
          <p:cNvSpPr txBox="1"/>
          <p:nvPr/>
        </p:nvSpPr>
        <p:spPr>
          <a:xfrm>
            <a:off x="3719598" y="4758243"/>
            <a:ext cx="2144312" cy="830997"/>
          </a:xfrm>
          <a:prstGeom prst="rect">
            <a:avLst/>
          </a:prstGeom>
          <a:noFill/>
        </p:spPr>
        <p:txBody>
          <a:bodyPr wrap="square" rtlCol="0">
            <a:spAutoFit/>
          </a:bodyPr>
          <a:lstStyle/>
          <a:p>
            <a:pPr algn="ctr">
              <a:defRPr/>
            </a:pPr>
            <a:r>
              <a:rPr lang="en-US" sz="1600" kern="0" dirty="0">
                <a:solidFill>
                  <a:schemeClr val="tx1">
                    <a:lumMod val="50000"/>
                    <a:lumOff val="50000"/>
                  </a:schemeClr>
                </a:solidFill>
                <a:latin typeface="Open Sans"/>
                <a:cs typeface="Arial" pitchFamily="34" charset="0"/>
              </a:rPr>
              <a:t>This is a sample text. Insert your desired text here. </a:t>
            </a:r>
          </a:p>
        </p:txBody>
      </p:sp>
      <p:sp>
        <p:nvSpPr>
          <p:cNvPr id="34" name="TextBox 33">
            <a:extLst>
              <a:ext uri="{FF2B5EF4-FFF2-40B4-BE49-F238E27FC236}">
                <a16:creationId xmlns:a16="http://schemas.microsoft.com/office/drawing/2014/main" id="{D496F914-253C-40AB-B03C-BC6E465D2DEB}"/>
              </a:ext>
            </a:extLst>
          </p:cNvPr>
          <p:cNvSpPr txBox="1"/>
          <p:nvPr/>
        </p:nvSpPr>
        <p:spPr>
          <a:xfrm>
            <a:off x="3719598" y="3988491"/>
            <a:ext cx="2144312" cy="707886"/>
          </a:xfrm>
          <a:prstGeom prst="rect">
            <a:avLst/>
          </a:prstGeom>
          <a:noFill/>
        </p:spPr>
        <p:txBody>
          <a:bodyPr wrap="square" rtlCol="0" anchor="b">
            <a:spAutoFit/>
          </a:bodyPr>
          <a:lstStyle/>
          <a:p>
            <a:pPr algn="ctr">
              <a:defRPr/>
            </a:pPr>
            <a:r>
              <a:rPr lang="en-US" sz="2000" kern="0" dirty="0">
                <a:solidFill>
                  <a:schemeClr val="tx1">
                    <a:lumMod val="75000"/>
                    <a:lumOff val="25000"/>
                  </a:schemeClr>
                </a:solidFill>
                <a:latin typeface="Open Sans"/>
                <a:cs typeface="Arial" pitchFamily="34" charset="0"/>
              </a:rPr>
              <a:t>Profit: £</a:t>
            </a:r>
            <a:r>
              <a:rPr lang="en-US" sz="2000" kern="0" dirty="0" err="1">
                <a:solidFill>
                  <a:schemeClr val="tx1">
                    <a:lumMod val="75000"/>
                    <a:lumOff val="25000"/>
                  </a:schemeClr>
                </a:solidFill>
                <a:latin typeface="Open Sans"/>
                <a:cs typeface="Arial" pitchFamily="34" charset="0"/>
              </a:rPr>
              <a:t>Xk</a:t>
            </a:r>
            <a:endParaRPr lang="en-US" sz="2000" kern="0" dirty="0">
              <a:solidFill>
                <a:schemeClr val="tx1">
                  <a:lumMod val="75000"/>
                  <a:lumOff val="25000"/>
                </a:schemeClr>
              </a:solidFill>
              <a:latin typeface="Open Sans"/>
              <a:cs typeface="Arial" pitchFamily="34" charset="0"/>
            </a:endParaRPr>
          </a:p>
          <a:p>
            <a:pPr algn="ctr">
              <a:defRPr/>
            </a:pPr>
            <a:r>
              <a:rPr lang="en-US" sz="2000" kern="0" dirty="0">
                <a:solidFill>
                  <a:schemeClr val="tx1">
                    <a:lumMod val="75000"/>
                    <a:lumOff val="25000"/>
                  </a:schemeClr>
                </a:solidFill>
                <a:latin typeface="Open Sans"/>
                <a:cs typeface="Arial" pitchFamily="34" charset="0"/>
              </a:rPr>
              <a:t>Cash: £</a:t>
            </a:r>
            <a:r>
              <a:rPr lang="en-US" sz="2000" kern="0" dirty="0" err="1">
                <a:solidFill>
                  <a:schemeClr val="tx1">
                    <a:lumMod val="75000"/>
                    <a:lumOff val="25000"/>
                  </a:schemeClr>
                </a:solidFill>
                <a:latin typeface="Open Sans"/>
                <a:cs typeface="Arial" pitchFamily="34" charset="0"/>
              </a:rPr>
              <a:t>Xk</a:t>
            </a:r>
            <a:endParaRPr lang="en-US" sz="2000" kern="0" dirty="0">
              <a:solidFill>
                <a:schemeClr val="tx1">
                  <a:lumMod val="75000"/>
                  <a:lumOff val="25000"/>
                </a:schemeClr>
              </a:solidFill>
              <a:latin typeface="Open Sans"/>
              <a:cs typeface="Arial" pitchFamily="34" charset="0"/>
            </a:endParaRPr>
          </a:p>
        </p:txBody>
      </p:sp>
      <p:sp>
        <p:nvSpPr>
          <p:cNvPr id="35" name="Rectangle: Rounded Corners 34">
            <a:extLst>
              <a:ext uri="{FF2B5EF4-FFF2-40B4-BE49-F238E27FC236}">
                <a16:creationId xmlns:a16="http://schemas.microsoft.com/office/drawing/2014/main" id="{D55A7C7E-3B5B-4418-AB2A-EDF61233BD8D}"/>
              </a:ext>
            </a:extLst>
          </p:cNvPr>
          <p:cNvSpPr/>
          <p:nvPr/>
        </p:nvSpPr>
        <p:spPr>
          <a:xfrm>
            <a:off x="3910042" y="3442700"/>
            <a:ext cx="1763424" cy="562364"/>
          </a:xfrm>
          <a:prstGeom prst="roundRect">
            <a:avLst>
              <a:gd name="adj" fmla="val 50000"/>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b="1" dirty="0">
                <a:solidFill>
                  <a:schemeClr val="accent2"/>
                </a:solidFill>
                <a:latin typeface="Open Sans"/>
              </a:rPr>
              <a:t>20XX</a:t>
            </a:r>
          </a:p>
        </p:txBody>
      </p:sp>
      <p:sp>
        <p:nvSpPr>
          <p:cNvPr id="32" name="TextBox 31">
            <a:extLst>
              <a:ext uri="{FF2B5EF4-FFF2-40B4-BE49-F238E27FC236}">
                <a16:creationId xmlns:a16="http://schemas.microsoft.com/office/drawing/2014/main" id="{C59A516F-B3ED-4DDB-82F4-7B105E6AB428}"/>
              </a:ext>
            </a:extLst>
          </p:cNvPr>
          <p:cNvSpPr txBox="1"/>
          <p:nvPr/>
        </p:nvSpPr>
        <p:spPr>
          <a:xfrm>
            <a:off x="3940399" y="2433082"/>
            <a:ext cx="1252266" cy="707886"/>
          </a:xfrm>
          <a:prstGeom prst="rect">
            <a:avLst/>
          </a:prstGeom>
          <a:noFill/>
        </p:spPr>
        <p:txBody>
          <a:bodyPr wrap="none" rtlCol="0">
            <a:spAutoFit/>
          </a:bodyPr>
          <a:lstStyle/>
          <a:p>
            <a:r>
              <a:rPr lang="en-US" sz="4000" dirty="0">
                <a:solidFill>
                  <a:schemeClr val="accent4"/>
                </a:solidFill>
                <a:latin typeface="Open Sans"/>
              </a:rPr>
              <a:t>£</a:t>
            </a:r>
            <a:r>
              <a:rPr lang="en-US" sz="4000" dirty="0" err="1">
                <a:solidFill>
                  <a:schemeClr val="accent4"/>
                </a:solidFill>
                <a:latin typeface="Open Sans"/>
              </a:rPr>
              <a:t>Xm</a:t>
            </a:r>
            <a:endParaRPr lang="ru-RU" sz="4000" dirty="0">
              <a:solidFill>
                <a:schemeClr val="accent4"/>
              </a:solidFill>
              <a:latin typeface="Open Sans"/>
            </a:endParaRPr>
          </a:p>
        </p:txBody>
      </p:sp>
      <p:sp>
        <p:nvSpPr>
          <p:cNvPr id="36" name="TextBox 35">
            <a:extLst>
              <a:ext uri="{FF2B5EF4-FFF2-40B4-BE49-F238E27FC236}">
                <a16:creationId xmlns:a16="http://schemas.microsoft.com/office/drawing/2014/main" id="{BB771063-5284-4D8D-8622-9C6C6218AC3D}"/>
              </a:ext>
            </a:extLst>
          </p:cNvPr>
          <p:cNvSpPr txBox="1"/>
          <p:nvPr/>
        </p:nvSpPr>
        <p:spPr>
          <a:xfrm>
            <a:off x="6324915" y="4758243"/>
            <a:ext cx="2144312" cy="830997"/>
          </a:xfrm>
          <a:prstGeom prst="rect">
            <a:avLst/>
          </a:prstGeom>
          <a:noFill/>
        </p:spPr>
        <p:txBody>
          <a:bodyPr wrap="square" rtlCol="0">
            <a:spAutoFit/>
          </a:bodyPr>
          <a:lstStyle/>
          <a:p>
            <a:pPr algn="ctr">
              <a:defRPr/>
            </a:pPr>
            <a:r>
              <a:rPr lang="en-US" sz="1600" kern="0" dirty="0">
                <a:solidFill>
                  <a:schemeClr val="tx1">
                    <a:lumMod val="50000"/>
                    <a:lumOff val="50000"/>
                  </a:schemeClr>
                </a:solidFill>
                <a:latin typeface="Open Sans"/>
                <a:cs typeface="Arial" pitchFamily="34" charset="0"/>
              </a:rPr>
              <a:t>This is a sample text. Insert your desired text here. </a:t>
            </a:r>
          </a:p>
        </p:txBody>
      </p:sp>
      <p:sp>
        <p:nvSpPr>
          <p:cNvPr id="37" name="TextBox 36">
            <a:extLst>
              <a:ext uri="{FF2B5EF4-FFF2-40B4-BE49-F238E27FC236}">
                <a16:creationId xmlns:a16="http://schemas.microsoft.com/office/drawing/2014/main" id="{0DA6E9AD-D871-45AD-9AF7-1AA5798F2E94}"/>
              </a:ext>
            </a:extLst>
          </p:cNvPr>
          <p:cNvSpPr txBox="1"/>
          <p:nvPr/>
        </p:nvSpPr>
        <p:spPr>
          <a:xfrm>
            <a:off x="6324915" y="3988491"/>
            <a:ext cx="2144312" cy="707886"/>
          </a:xfrm>
          <a:prstGeom prst="rect">
            <a:avLst/>
          </a:prstGeom>
          <a:noFill/>
        </p:spPr>
        <p:txBody>
          <a:bodyPr wrap="square" rtlCol="0" anchor="b">
            <a:spAutoFit/>
          </a:bodyPr>
          <a:lstStyle/>
          <a:p>
            <a:pPr algn="ctr">
              <a:defRPr/>
            </a:pPr>
            <a:r>
              <a:rPr lang="en-US" sz="2000" kern="0" dirty="0">
                <a:solidFill>
                  <a:schemeClr val="tx1">
                    <a:lumMod val="75000"/>
                    <a:lumOff val="25000"/>
                  </a:schemeClr>
                </a:solidFill>
                <a:latin typeface="Open Sans"/>
                <a:cs typeface="Arial" pitchFamily="34" charset="0"/>
              </a:rPr>
              <a:t>Profit: £</a:t>
            </a:r>
            <a:r>
              <a:rPr lang="en-US" sz="2000" kern="0" dirty="0" err="1">
                <a:solidFill>
                  <a:schemeClr val="tx1">
                    <a:lumMod val="75000"/>
                    <a:lumOff val="25000"/>
                  </a:schemeClr>
                </a:solidFill>
                <a:latin typeface="Open Sans"/>
                <a:cs typeface="Arial" pitchFamily="34" charset="0"/>
              </a:rPr>
              <a:t>Xk</a:t>
            </a:r>
            <a:endParaRPr lang="en-US" sz="2000" kern="0" dirty="0">
              <a:solidFill>
                <a:schemeClr val="tx1">
                  <a:lumMod val="75000"/>
                  <a:lumOff val="25000"/>
                </a:schemeClr>
              </a:solidFill>
              <a:latin typeface="Open Sans"/>
              <a:cs typeface="Arial" pitchFamily="34" charset="0"/>
            </a:endParaRPr>
          </a:p>
          <a:p>
            <a:pPr algn="ctr">
              <a:defRPr/>
            </a:pPr>
            <a:r>
              <a:rPr lang="en-US" sz="2000" kern="0" dirty="0">
                <a:solidFill>
                  <a:schemeClr val="tx1">
                    <a:lumMod val="75000"/>
                    <a:lumOff val="25000"/>
                  </a:schemeClr>
                </a:solidFill>
                <a:latin typeface="Open Sans"/>
                <a:cs typeface="Arial" pitchFamily="34" charset="0"/>
              </a:rPr>
              <a:t>Cash: £</a:t>
            </a:r>
            <a:r>
              <a:rPr lang="en-US" sz="2000" kern="0" dirty="0" err="1">
                <a:solidFill>
                  <a:schemeClr val="tx1">
                    <a:lumMod val="75000"/>
                    <a:lumOff val="25000"/>
                  </a:schemeClr>
                </a:solidFill>
                <a:latin typeface="Open Sans"/>
                <a:cs typeface="Arial" pitchFamily="34" charset="0"/>
              </a:rPr>
              <a:t>Xk</a:t>
            </a:r>
            <a:endParaRPr lang="en-US" sz="2000" kern="0" dirty="0">
              <a:solidFill>
                <a:schemeClr val="tx1">
                  <a:lumMod val="75000"/>
                  <a:lumOff val="25000"/>
                </a:schemeClr>
              </a:solidFill>
              <a:latin typeface="Open Sans"/>
              <a:cs typeface="Arial" pitchFamily="34" charset="0"/>
            </a:endParaRPr>
          </a:p>
        </p:txBody>
      </p:sp>
      <p:sp>
        <p:nvSpPr>
          <p:cNvPr id="38" name="Rectangle: Rounded Corners 37">
            <a:extLst>
              <a:ext uri="{FF2B5EF4-FFF2-40B4-BE49-F238E27FC236}">
                <a16:creationId xmlns:a16="http://schemas.microsoft.com/office/drawing/2014/main" id="{BF21C4BE-69CB-4D00-A53D-873BE5B01058}"/>
              </a:ext>
            </a:extLst>
          </p:cNvPr>
          <p:cNvSpPr/>
          <p:nvPr/>
        </p:nvSpPr>
        <p:spPr>
          <a:xfrm>
            <a:off x="6515359" y="3442700"/>
            <a:ext cx="1763424" cy="562364"/>
          </a:xfrm>
          <a:prstGeom prst="roundRect">
            <a:avLst>
              <a:gd name="adj" fmla="val 50000"/>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b="1" dirty="0">
                <a:solidFill>
                  <a:schemeClr val="accent2"/>
                </a:solidFill>
                <a:latin typeface="Open Sans"/>
              </a:rPr>
              <a:t>20XX</a:t>
            </a:r>
          </a:p>
        </p:txBody>
      </p:sp>
      <p:sp>
        <p:nvSpPr>
          <p:cNvPr id="42" name="TextBox 41">
            <a:extLst>
              <a:ext uri="{FF2B5EF4-FFF2-40B4-BE49-F238E27FC236}">
                <a16:creationId xmlns:a16="http://schemas.microsoft.com/office/drawing/2014/main" id="{D59E795A-3C47-4464-8DF0-71362E46E0CB}"/>
              </a:ext>
            </a:extLst>
          </p:cNvPr>
          <p:cNvSpPr txBox="1"/>
          <p:nvPr/>
        </p:nvSpPr>
        <p:spPr>
          <a:xfrm>
            <a:off x="6739679" y="2433082"/>
            <a:ext cx="1252266" cy="707886"/>
          </a:xfrm>
          <a:prstGeom prst="rect">
            <a:avLst/>
          </a:prstGeom>
          <a:noFill/>
        </p:spPr>
        <p:txBody>
          <a:bodyPr wrap="none" rtlCol="0">
            <a:spAutoFit/>
          </a:bodyPr>
          <a:lstStyle/>
          <a:p>
            <a:r>
              <a:rPr lang="en-US" sz="4000" dirty="0">
                <a:solidFill>
                  <a:schemeClr val="accent4"/>
                </a:solidFill>
                <a:latin typeface="Open Sans"/>
              </a:rPr>
              <a:t>£</a:t>
            </a:r>
            <a:r>
              <a:rPr lang="en-US" sz="4000" dirty="0" err="1">
                <a:solidFill>
                  <a:schemeClr val="accent4"/>
                </a:solidFill>
                <a:latin typeface="Open Sans"/>
              </a:rPr>
              <a:t>Xm</a:t>
            </a:r>
            <a:endParaRPr lang="ru-RU" sz="4000" dirty="0">
              <a:solidFill>
                <a:schemeClr val="accent4"/>
              </a:solidFill>
              <a:latin typeface="Open Sans"/>
            </a:endParaRPr>
          </a:p>
        </p:txBody>
      </p:sp>
      <p:sp>
        <p:nvSpPr>
          <p:cNvPr id="39" name="TextBox 38">
            <a:extLst>
              <a:ext uri="{FF2B5EF4-FFF2-40B4-BE49-F238E27FC236}">
                <a16:creationId xmlns:a16="http://schemas.microsoft.com/office/drawing/2014/main" id="{004B223C-FD42-4ED0-973E-8D0687A5DA16}"/>
              </a:ext>
            </a:extLst>
          </p:cNvPr>
          <p:cNvSpPr txBox="1"/>
          <p:nvPr/>
        </p:nvSpPr>
        <p:spPr>
          <a:xfrm>
            <a:off x="8930231" y="4758243"/>
            <a:ext cx="2144312" cy="830997"/>
          </a:xfrm>
          <a:prstGeom prst="rect">
            <a:avLst/>
          </a:prstGeom>
          <a:noFill/>
        </p:spPr>
        <p:txBody>
          <a:bodyPr wrap="square" rtlCol="0">
            <a:spAutoFit/>
          </a:bodyPr>
          <a:lstStyle/>
          <a:p>
            <a:pPr algn="ctr">
              <a:defRPr/>
            </a:pPr>
            <a:r>
              <a:rPr lang="en-US" sz="1600" kern="0" dirty="0">
                <a:solidFill>
                  <a:schemeClr val="tx1">
                    <a:lumMod val="50000"/>
                    <a:lumOff val="50000"/>
                  </a:schemeClr>
                </a:solidFill>
                <a:latin typeface="Open Sans"/>
                <a:cs typeface="Arial" pitchFamily="34" charset="0"/>
              </a:rPr>
              <a:t>This is a sample text. Insert your desired text here. </a:t>
            </a:r>
          </a:p>
        </p:txBody>
      </p:sp>
      <p:sp>
        <p:nvSpPr>
          <p:cNvPr id="40" name="TextBox 39">
            <a:extLst>
              <a:ext uri="{FF2B5EF4-FFF2-40B4-BE49-F238E27FC236}">
                <a16:creationId xmlns:a16="http://schemas.microsoft.com/office/drawing/2014/main" id="{BF727A80-556D-48D3-BBB6-C9CB716C15D0}"/>
              </a:ext>
            </a:extLst>
          </p:cNvPr>
          <p:cNvSpPr txBox="1"/>
          <p:nvPr/>
        </p:nvSpPr>
        <p:spPr>
          <a:xfrm>
            <a:off x="8930231" y="3988491"/>
            <a:ext cx="2144312" cy="707886"/>
          </a:xfrm>
          <a:prstGeom prst="rect">
            <a:avLst/>
          </a:prstGeom>
          <a:noFill/>
        </p:spPr>
        <p:txBody>
          <a:bodyPr wrap="square" rtlCol="0" anchor="b">
            <a:spAutoFit/>
          </a:bodyPr>
          <a:lstStyle/>
          <a:p>
            <a:pPr algn="ctr">
              <a:defRPr/>
            </a:pPr>
            <a:r>
              <a:rPr lang="en-US" sz="2000" kern="0" dirty="0">
                <a:solidFill>
                  <a:schemeClr val="tx1">
                    <a:lumMod val="75000"/>
                    <a:lumOff val="25000"/>
                  </a:schemeClr>
                </a:solidFill>
                <a:latin typeface="Open Sans"/>
                <a:cs typeface="Arial" pitchFamily="34" charset="0"/>
              </a:rPr>
              <a:t>Profit: £</a:t>
            </a:r>
            <a:r>
              <a:rPr lang="en-US" sz="2000" kern="0" dirty="0" err="1">
                <a:solidFill>
                  <a:schemeClr val="tx1">
                    <a:lumMod val="75000"/>
                    <a:lumOff val="25000"/>
                  </a:schemeClr>
                </a:solidFill>
                <a:latin typeface="Open Sans"/>
                <a:cs typeface="Arial" pitchFamily="34" charset="0"/>
              </a:rPr>
              <a:t>Xk</a:t>
            </a:r>
            <a:endParaRPr lang="en-US" sz="2000" kern="0" dirty="0">
              <a:solidFill>
                <a:schemeClr val="tx1">
                  <a:lumMod val="75000"/>
                  <a:lumOff val="25000"/>
                </a:schemeClr>
              </a:solidFill>
              <a:latin typeface="Open Sans"/>
              <a:cs typeface="Arial" pitchFamily="34" charset="0"/>
            </a:endParaRPr>
          </a:p>
          <a:p>
            <a:pPr algn="ctr">
              <a:defRPr/>
            </a:pPr>
            <a:r>
              <a:rPr lang="en-US" sz="2000" kern="0" dirty="0">
                <a:solidFill>
                  <a:schemeClr val="tx1">
                    <a:lumMod val="75000"/>
                    <a:lumOff val="25000"/>
                  </a:schemeClr>
                </a:solidFill>
                <a:latin typeface="Open Sans"/>
                <a:cs typeface="Arial" pitchFamily="34" charset="0"/>
              </a:rPr>
              <a:t>Cash: £</a:t>
            </a:r>
            <a:r>
              <a:rPr lang="en-US" sz="2000" kern="0" dirty="0" err="1">
                <a:solidFill>
                  <a:schemeClr val="tx1">
                    <a:lumMod val="75000"/>
                    <a:lumOff val="25000"/>
                  </a:schemeClr>
                </a:solidFill>
                <a:latin typeface="Open Sans"/>
                <a:cs typeface="Arial" pitchFamily="34" charset="0"/>
              </a:rPr>
              <a:t>Xk</a:t>
            </a:r>
            <a:endParaRPr lang="en-US" sz="2000" kern="0" dirty="0">
              <a:solidFill>
                <a:schemeClr val="tx1">
                  <a:lumMod val="75000"/>
                  <a:lumOff val="25000"/>
                </a:schemeClr>
              </a:solidFill>
              <a:latin typeface="Open Sans"/>
              <a:cs typeface="Arial" pitchFamily="34" charset="0"/>
            </a:endParaRPr>
          </a:p>
        </p:txBody>
      </p:sp>
      <p:sp>
        <p:nvSpPr>
          <p:cNvPr id="41" name="Rectangle: Rounded Corners 40">
            <a:extLst>
              <a:ext uri="{FF2B5EF4-FFF2-40B4-BE49-F238E27FC236}">
                <a16:creationId xmlns:a16="http://schemas.microsoft.com/office/drawing/2014/main" id="{A0901238-4624-44C0-8E12-031127BEFAFB}"/>
              </a:ext>
            </a:extLst>
          </p:cNvPr>
          <p:cNvSpPr/>
          <p:nvPr/>
        </p:nvSpPr>
        <p:spPr>
          <a:xfrm>
            <a:off x="9120675" y="3442700"/>
            <a:ext cx="1763424" cy="562364"/>
          </a:xfrm>
          <a:prstGeom prst="roundRect">
            <a:avLst>
              <a:gd name="adj" fmla="val 50000"/>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b="1" dirty="0">
                <a:solidFill>
                  <a:schemeClr val="accent2"/>
                </a:solidFill>
                <a:latin typeface="Open Sans"/>
              </a:rPr>
              <a:t>20XX</a:t>
            </a:r>
          </a:p>
        </p:txBody>
      </p:sp>
      <p:sp>
        <p:nvSpPr>
          <p:cNvPr id="43" name="TextBox 42">
            <a:extLst>
              <a:ext uri="{FF2B5EF4-FFF2-40B4-BE49-F238E27FC236}">
                <a16:creationId xmlns:a16="http://schemas.microsoft.com/office/drawing/2014/main" id="{5A4D334A-6695-46A6-9F0E-26483E5FA364}"/>
              </a:ext>
            </a:extLst>
          </p:cNvPr>
          <p:cNvSpPr txBox="1"/>
          <p:nvPr/>
        </p:nvSpPr>
        <p:spPr>
          <a:xfrm>
            <a:off x="9151032" y="2433082"/>
            <a:ext cx="1252266" cy="707886"/>
          </a:xfrm>
          <a:prstGeom prst="rect">
            <a:avLst/>
          </a:prstGeom>
          <a:noFill/>
        </p:spPr>
        <p:txBody>
          <a:bodyPr wrap="none" rtlCol="0">
            <a:spAutoFit/>
          </a:bodyPr>
          <a:lstStyle/>
          <a:p>
            <a:r>
              <a:rPr lang="en-US" sz="4000" dirty="0">
                <a:solidFill>
                  <a:schemeClr val="accent4"/>
                </a:solidFill>
                <a:latin typeface="Open Sans"/>
              </a:rPr>
              <a:t>£</a:t>
            </a:r>
            <a:r>
              <a:rPr lang="en-US" sz="4000" dirty="0" err="1">
                <a:solidFill>
                  <a:schemeClr val="accent4"/>
                </a:solidFill>
                <a:latin typeface="Open Sans"/>
              </a:rPr>
              <a:t>Xm</a:t>
            </a:r>
            <a:endParaRPr lang="ru-RU" sz="4000" dirty="0">
              <a:solidFill>
                <a:schemeClr val="accent4"/>
              </a:solidFill>
              <a:latin typeface="Open Sans"/>
            </a:endParaRPr>
          </a:p>
        </p:txBody>
      </p:sp>
      <p:sp>
        <p:nvSpPr>
          <p:cNvPr id="23" name="TextBox 22">
            <a:extLst>
              <a:ext uri="{FF2B5EF4-FFF2-40B4-BE49-F238E27FC236}">
                <a16:creationId xmlns:a16="http://schemas.microsoft.com/office/drawing/2014/main" id="{56600052-5622-FA4D-8B83-C50CEDACB5EB}"/>
              </a:ext>
            </a:extLst>
          </p:cNvPr>
          <p:cNvSpPr txBox="1"/>
          <p:nvPr/>
        </p:nvSpPr>
        <p:spPr>
          <a:xfrm>
            <a:off x="37336" y="1983377"/>
            <a:ext cx="1474443" cy="461665"/>
          </a:xfrm>
          <a:prstGeom prst="rect">
            <a:avLst/>
          </a:prstGeom>
          <a:noFill/>
        </p:spPr>
        <p:txBody>
          <a:bodyPr wrap="none" rtlCol="0">
            <a:spAutoFit/>
          </a:bodyPr>
          <a:lstStyle/>
          <a:p>
            <a:r>
              <a:rPr lang="en-US" dirty="0">
                <a:latin typeface="Open Sans" panose="020B0606030504020204" pitchFamily="34" charset="0"/>
                <a:ea typeface="Open Sans" panose="020B0606030504020204" pitchFamily="34" charset="0"/>
                <a:cs typeface="Open Sans" panose="020B0606030504020204" pitchFamily="34" charset="0"/>
              </a:rPr>
              <a:t>Turnover</a:t>
            </a:r>
          </a:p>
        </p:txBody>
      </p:sp>
    </p:spTree>
    <p:extLst>
      <p:ext uri="{BB962C8B-B14F-4D97-AF65-F5344CB8AC3E}">
        <p14:creationId xmlns:p14="http://schemas.microsoft.com/office/powerpoint/2010/main" val="2515062352"/>
      </p:ext>
    </p:extLst>
  </p:cSld>
  <p:clrMapOvr>
    <a:masterClrMapping/>
  </p:clrMapOvr>
</p:sld>
</file>

<file path=ppt/theme/theme1.xml><?xml version="1.0" encoding="utf-8"?>
<a:theme xmlns:a="http://schemas.openxmlformats.org/drawingml/2006/main" name="Office Theme">
  <a:themeElements>
    <a:clrScheme name="Custom 101">
      <a:dk1>
        <a:sysClr val="windowText" lastClr="000000"/>
      </a:dk1>
      <a:lt1>
        <a:sysClr val="window" lastClr="FFFFFF"/>
      </a:lt1>
      <a:dk2>
        <a:srgbClr val="1F497D"/>
      </a:dk2>
      <a:lt2>
        <a:srgbClr val="EEECE1"/>
      </a:lt2>
      <a:accent1>
        <a:srgbClr val="5359A7"/>
      </a:accent1>
      <a:accent2>
        <a:srgbClr val="5D9EBC"/>
      </a:accent2>
      <a:accent3>
        <a:srgbClr val="73CB9B"/>
      </a:accent3>
      <a:accent4>
        <a:srgbClr val="A0E13B"/>
      </a:accent4>
      <a:accent5>
        <a:srgbClr val="465866"/>
      </a:accent5>
      <a:accent6>
        <a:srgbClr val="2AA6C9"/>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9640</TotalTime>
  <Words>1015</Words>
  <Application>Microsoft Macintosh PowerPoint</Application>
  <PresentationFormat>Custom</PresentationFormat>
  <Paragraphs>212</Paragraphs>
  <Slides>12</Slides>
  <Notes>4</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12</vt:i4>
      </vt:variant>
    </vt:vector>
  </HeadingPairs>
  <TitlesOfParts>
    <vt:vector size="16" baseType="lpstr">
      <vt:lpstr>Arial</vt:lpstr>
      <vt:lpstr>Calibri</vt:lpstr>
      <vt:lpstr>Open Sans</vt:lpstr>
      <vt:lpstr>Office Theme</vt:lpstr>
      <vt:lpstr>Business Growth Plan You can insert your business name and branding</vt:lpstr>
      <vt:lpstr>Executive Summary </vt:lpstr>
      <vt:lpstr>PowerPoint Presentation</vt:lpstr>
      <vt:lpstr>PowerPoint Presentation</vt:lpstr>
      <vt:lpstr>PowerPoint Presentation</vt:lpstr>
      <vt:lpstr>PowerPoint Presentation</vt:lpstr>
      <vt:lpstr>PowerPoint Presentation</vt:lpstr>
      <vt:lpstr>Financial Projections</vt:lpstr>
      <vt:lpstr>Annual Financial Projections</vt:lpstr>
      <vt:lpstr>Business Timeline – Major Projects &amp; Initiatives 20XX</vt:lpstr>
      <vt:lpstr>90 Day Detailed Plan – Q1 20XX</vt:lpstr>
      <vt:lpstr>Organization Chart for 20XX</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SlideModel PowerPoint Wide</dc:title>
  <dc:creator>Julian</dc:creator>
  <cp:lastModifiedBy>Jo North</cp:lastModifiedBy>
  <cp:revision>395</cp:revision>
  <dcterms:created xsi:type="dcterms:W3CDTF">2013-09-12T13:05:01Z</dcterms:created>
  <dcterms:modified xsi:type="dcterms:W3CDTF">2023-09-09T12:51:15Z</dcterms:modified>
</cp:coreProperties>
</file>